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756" r:id="rId4"/>
    <p:sldMasterId id="2147483774" r:id="rId5"/>
    <p:sldMasterId id="2147483801" r:id="rId6"/>
    <p:sldMasterId id="2147483813" r:id="rId7"/>
    <p:sldMasterId id="2147483946" r:id="rId8"/>
  </p:sldMasterIdLst>
  <p:notesMasterIdLst>
    <p:notesMasterId r:id="rId36"/>
  </p:notesMasterIdLst>
  <p:handoutMasterIdLst>
    <p:handoutMasterId r:id="rId37"/>
  </p:handoutMasterIdLst>
  <p:sldIdLst>
    <p:sldId id="256" r:id="rId9"/>
    <p:sldId id="305" r:id="rId10"/>
    <p:sldId id="277" r:id="rId11"/>
    <p:sldId id="276" r:id="rId12"/>
    <p:sldId id="279" r:id="rId13"/>
    <p:sldId id="282" r:id="rId14"/>
    <p:sldId id="280" r:id="rId15"/>
    <p:sldId id="281" r:id="rId16"/>
    <p:sldId id="284" r:id="rId17"/>
    <p:sldId id="285" r:id="rId18"/>
    <p:sldId id="288" r:id="rId19"/>
    <p:sldId id="289" r:id="rId20"/>
    <p:sldId id="290" r:id="rId21"/>
    <p:sldId id="291" r:id="rId22"/>
    <p:sldId id="292" r:id="rId23"/>
    <p:sldId id="293" r:id="rId24"/>
    <p:sldId id="294" r:id="rId25"/>
    <p:sldId id="299" r:id="rId26"/>
    <p:sldId id="295" r:id="rId27"/>
    <p:sldId id="296" r:id="rId28"/>
    <p:sldId id="297" r:id="rId29"/>
    <p:sldId id="298" r:id="rId30"/>
    <p:sldId id="300" r:id="rId31"/>
    <p:sldId id="301" r:id="rId32"/>
    <p:sldId id="302" r:id="rId33"/>
    <p:sldId id="303" r:id="rId34"/>
    <p:sldId id="304"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08">
          <p15:clr>
            <a:srgbClr val="A4A3A4"/>
          </p15:clr>
        </p15:guide>
        <p15:guide id="2" pos="52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00000"/>
    <a:srgbClr val="B6C0CC"/>
    <a:srgbClr val="007EA3"/>
    <a:srgbClr val="698A0C"/>
    <a:srgbClr val="FFD96A"/>
    <a:srgbClr val="AEDFE8"/>
    <a:srgbClr val="66CCFF"/>
    <a:srgbClr val="4DB6CF"/>
    <a:srgbClr val="0D9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31" autoAdjust="0"/>
    <p:restoredTop sz="69073" autoAdjust="0"/>
  </p:normalViewPr>
  <p:slideViewPr>
    <p:cSldViewPr snapToGrid="0" showGuides="1">
      <p:cViewPr varScale="1">
        <p:scale>
          <a:sx n="107" d="100"/>
          <a:sy n="107" d="100"/>
        </p:scale>
        <p:origin x="1230" y="90"/>
      </p:cViewPr>
      <p:guideLst>
        <p:guide orient="horz" pos="1008"/>
        <p:guide pos="52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63" d="100"/>
          <a:sy n="63" d="100"/>
        </p:scale>
        <p:origin x="-3134" y="-77"/>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AC255-D941-4319-AF3C-C69BFB5091A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A153A914-8EF2-4C80-8341-5CA4DD4E8F7B}">
      <dgm:prSet phldrT="[Text]"/>
      <dgm:spPr/>
      <dgm:t>
        <a:bodyPr/>
        <a:lstStyle/>
        <a:p>
          <a:r>
            <a:rPr lang="en-GB" dirty="0"/>
            <a:t>Antecedents</a:t>
          </a:r>
        </a:p>
        <a:p>
          <a:r>
            <a:rPr lang="en-GB" dirty="0"/>
            <a:t>(triggers)</a:t>
          </a:r>
        </a:p>
      </dgm:t>
    </dgm:pt>
    <dgm:pt modelId="{6EAE7462-83E6-483B-868F-87911E814782}" type="parTrans" cxnId="{5054B9FF-41B8-4B83-9A7F-96754469B454}">
      <dgm:prSet/>
      <dgm:spPr/>
      <dgm:t>
        <a:bodyPr/>
        <a:lstStyle/>
        <a:p>
          <a:endParaRPr lang="en-GB"/>
        </a:p>
      </dgm:t>
    </dgm:pt>
    <dgm:pt modelId="{0AB86846-189F-415C-9131-ECF5F38E9304}" type="sibTrans" cxnId="{5054B9FF-41B8-4B83-9A7F-96754469B454}">
      <dgm:prSet/>
      <dgm:spPr/>
      <dgm:t>
        <a:bodyPr/>
        <a:lstStyle/>
        <a:p>
          <a:endParaRPr lang="en-GB"/>
        </a:p>
      </dgm:t>
    </dgm:pt>
    <dgm:pt modelId="{B40102A5-E451-44FD-A6C6-02F6E7FE8DD0}">
      <dgm:prSet phldrT="[Text]"/>
      <dgm:spPr/>
      <dgm:t>
        <a:bodyPr/>
        <a:lstStyle/>
        <a:p>
          <a:r>
            <a:rPr lang="en-GB" dirty="0"/>
            <a:t>Pressures of work</a:t>
          </a:r>
        </a:p>
      </dgm:t>
    </dgm:pt>
    <dgm:pt modelId="{F20A5493-8E13-4E79-9229-4762931B72A1}" type="parTrans" cxnId="{5D6471EE-DD8E-4864-BC4F-BD059755DEF1}">
      <dgm:prSet/>
      <dgm:spPr/>
      <dgm:t>
        <a:bodyPr/>
        <a:lstStyle/>
        <a:p>
          <a:endParaRPr lang="en-GB"/>
        </a:p>
      </dgm:t>
    </dgm:pt>
    <dgm:pt modelId="{9DF71002-04C1-440F-8E82-6CA45BCD3683}" type="sibTrans" cxnId="{5D6471EE-DD8E-4864-BC4F-BD059755DEF1}">
      <dgm:prSet/>
      <dgm:spPr/>
      <dgm:t>
        <a:bodyPr/>
        <a:lstStyle/>
        <a:p>
          <a:endParaRPr lang="en-GB"/>
        </a:p>
      </dgm:t>
    </dgm:pt>
    <dgm:pt modelId="{0ACD4508-E3B8-4D33-B336-914B8B704B75}">
      <dgm:prSet phldrT="[Text]"/>
      <dgm:spPr/>
      <dgm:t>
        <a:bodyPr/>
        <a:lstStyle/>
        <a:p>
          <a:r>
            <a:rPr lang="en-GB" dirty="0"/>
            <a:t>Laziness</a:t>
          </a:r>
        </a:p>
      </dgm:t>
    </dgm:pt>
    <dgm:pt modelId="{06605664-AC66-48A7-BB5B-7264678D2530}" type="parTrans" cxnId="{B7476C1F-1424-40F5-8DBD-8D36969CD53E}">
      <dgm:prSet/>
      <dgm:spPr/>
      <dgm:t>
        <a:bodyPr/>
        <a:lstStyle/>
        <a:p>
          <a:endParaRPr lang="en-GB"/>
        </a:p>
      </dgm:t>
    </dgm:pt>
    <dgm:pt modelId="{2F407DAD-DDBD-4670-B7EF-73F29D4412CD}" type="sibTrans" cxnId="{B7476C1F-1424-40F5-8DBD-8D36969CD53E}">
      <dgm:prSet/>
      <dgm:spPr/>
      <dgm:t>
        <a:bodyPr/>
        <a:lstStyle/>
        <a:p>
          <a:endParaRPr lang="en-GB"/>
        </a:p>
      </dgm:t>
    </dgm:pt>
    <dgm:pt modelId="{84193094-158B-4AA6-BA50-AF83D2CD6594}">
      <dgm:prSet phldrT="[Text]"/>
      <dgm:spPr/>
      <dgm:t>
        <a:bodyPr/>
        <a:lstStyle/>
        <a:p>
          <a:r>
            <a:rPr lang="en-GB" dirty="0"/>
            <a:t>Behaviours</a:t>
          </a:r>
        </a:p>
        <a:p>
          <a:r>
            <a:rPr lang="en-GB" dirty="0"/>
            <a:t>(what’s the issue?)</a:t>
          </a:r>
        </a:p>
      </dgm:t>
    </dgm:pt>
    <dgm:pt modelId="{74F19972-2383-46EC-AA7E-573F85F6B1BB}" type="parTrans" cxnId="{649AF6B3-2A63-4FB2-B6F7-0FB6D0CF09B2}">
      <dgm:prSet/>
      <dgm:spPr/>
      <dgm:t>
        <a:bodyPr/>
        <a:lstStyle/>
        <a:p>
          <a:endParaRPr lang="en-GB"/>
        </a:p>
      </dgm:t>
    </dgm:pt>
    <dgm:pt modelId="{8DF52730-659E-4E9F-A0BD-FB583864E361}" type="sibTrans" cxnId="{649AF6B3-2A63-4FB2-B6F7-0FB6D0CF09B2}">
      <dgm:prSet/>
      <dgm:spPr/>
      <dgm:t>
        <a:bodyPr/>
        <a:lstStyle/>
        <a:p>
          <a:endParaRPr lang="en-GB"/>
        </a:p>
      </dgm:t>
    </dgm:pt>
    <dgm:pt modelId="{896ABD74-872D-4B79-9EA2-69B303BCDA5D}">
      <dgm:prSet phldrT="[Text]"/>
      <dgm:spPr/>
      <dgm:t>
        <a:bodyPr/>
        <a:lstStyle/>
        <a:p>
          <a:r>
            <a:rPr lang="en-GB" dirty="0"/>
            <a:t>Positive or negative</a:t>
          </a:r>
        </a:p>
      </dgm:t>
    </dgm:pt>
    <dgm:pt modelId="{05EF5A14-E394-4335-9A6C-5DD419580E34}" type="parTrans" cxnId="{E6F8DD6D-855A-4C85-830C-AA58EF0C4EF9}">
      <dgm:prSet/>
      <dgm:spPr/>
      <dgm:t>
        <a:bodyPr/>
        <a:lstStyle/>
        <a:p>
          <a:endParaRPr lang="en-GB"/>
        </a:p>
      </dgm:t>
    </dgm:pt>
    <dgm:pt modelId="{AD628445-56A0-4702-88D0-B74FE3868657}" type="sibTrans" cxnId="{E6F8DD6D-855A-4C85-830C-AA58EF0C4EF9}">
      <dgm:prSet/>
      <dgm:spPr/>
      <dgm:t>
        <a:bodyPr/>
        <a:lstStyle/>
        <a:p>
          <a:endParaRPr lang="en-GB"/>
        </a:p>
      </dgm:t>
    </dgm:pt>
    <dgm:pt modelId="{C28BB778-5D2F-47B6-8CE6-76660C3644A5}">
      <dgm:prSet phldrT="[Text]"/>
      <dgm:spPr/>
      <dgm:t>
        <a:bodyPr/>
        <a:lstStyle/>
        <a:p>
          <a:r>
            <a:rPr lang="en-GB" dirty="0"/>
            <a:t>Consequences</a:t>
          </a:r>
        </a:p>
        <a:p>
          <a:r>
            <a:rPr lang="en-GB" dirty="0"/>
            <a:t>(payoffs &amp; downsides)</a:t>
          </a:r>
        </a:p>
      </dgm:t>
    </dgm:pt>
    <dgm:pt modelId="{F0D032FD-0724-412F-9998-9C468577A461}" type="parTrans" cxnId="{76F63F2D-4D9E-4C82-B29E-92E08C8DF360}">
      <dgm:prSet/>
      <dgm:spPr/>
      <dgm:t>
        <a:bodyPr/>
        <a:lstStyle/>
        <a:p>
          <a:endParaRPr lang="en-GB"/>
        </a:p>
      </dgm:t>
    </dgm:pt>
    <dgm:pt modelId="{16DD04CC-663B-4854-AFFC-E3274DD768AF}" type="sibTrans" cxnId="{76F63F2D-4D9E-4C82-B29E-92E08C8DF360}">
      <dgm:prSet/>
      <dgm:spPr/>
      <dgm:t>
        <a:bodyPr/>
        <a:lstStyle/>
        <a:p>
          <a:endParaRPr lang="en-GB"/>
        </a:p>
      </dgm:t>
    </dgm:pt>
    <dgm:pt modelId="{0CF05E2C-2BC8-4420-BA04-E0AB112C117F}">
      <dgm:prSet phldrT="[Text]"/>
      <dgm:spPr/>
      <dgm:t>
        <a:bodyPr/>
        <a:lstStyle/>
        <a:p>
          <a:r>
            <a:rPr lang="en-GB" dirty="0"/>
            <a:t>Soon, certain, positives</a:t>
          </a:r>
        </a:p>
      </dgm:t>
    </dgm:pt>
    <dgm:pt modelId="{ED206AEE-0BE2-453C-8087-989977160C89}" type="parTrans" cxnId="{2C84B9D8-0317-4911-A06C-D6161C77D3F0}">
      <dgm:prSet/>
      <dgm:spPr/>
      <dgm:t>
        <a:bodyPr/>
        <a:lstStyle/>
        <a:p>
          <a:endParaRPr lang="en-GB"/>
        </a:p>
      </dgm:t>
    </dgm:pt>
    <dgm:pt modelId="{FB295C96-3B27-494D-941D-ECD6E66A239D}" type="sibTrans" cxnId="{2C84B9D8-0317-4911-A06C-D6161C77D3F0}">
      <dgm:prSet/>
      <dgm:spPr/>
      <dgm:t>
        <a:bodyPr/>
        <a:lstStyle/>
        <a:p>
          <a:endParaRPr lang="en-GB"/>
        </a:p>
      </dgm:t>
    </dgm:pt>
    <dgm:pt modelId="{44F35297-2281-49D5-920D-2870EB86B310}">
      <dgm:prSet phldrT="[Text]"/>
      <dgm:spPr/>
      <dgm:t>
        <a:bodyPr/>
        <a:lstStyle/>
        <a:p>
          <a:r>
            <a:rPr lang="en-GB" dirty="0"/>
            <a:t>Delayed, uncertain, negatives</a:t>
          </a:r>
        </a:p>
      </dgm:t>
    </dgm:pt>
    <dgm:pt modelId="{B3EC9990-0C22-4D8A-B786-E95F3794D80C}" type="parTrans" cxnId="{5734E6D7-ED5D-419C-80C9-2FC8F6AF3E6C}">
      <dgm:prSet/>
      <dgm:spPr/>
      <dgm:t>
        <a:bodyPr/>
        <a:lstStyle/>
        <a:p>
          <a:endParaRPr lang="en-GB"/>
        </a:p>
      </dgm:t>
    </dgm:pt>
    <dgm:pt modelId="{5FFA7C4E-32F9-41B0-A639-F3C55C865523}" type="sibTrans" cxnId="{5734E6D7-ED5D-419C-80C9-2FC8F6AF3E6C}">
      <dgm:prSet/>
      <dgm:spPr/>
      <dgm:t>
        <a:bodyPr/>
        <a:lstStyle/>
        <a:p>
          <a:endParaRPr lang="en-GB"/>
        </a:p>
      </dgm:t>
    </dgm:pt>
    <dgm:pt modelId="{E3D81988-9182-42C6-BED4-64A74D2EEF94}">
      <dgm:prSet phldrT="[Text]"/>
      <dgm:spPr/>
      <dgm:t>
        <a:bodyPr/>
        <a:lstStyle/>
        <a:p>
          <a:r>
            <a:rPr lang="en-GB" dirty="0"/>
            <a:t>Lack of knowledge</a:t>
          </a:r>
        </a:p>
      </dgm:t>
    </dgm:pt>
    <dgm:pt modelId="{FC36AA4D-C319-497C-8CDA-3C78F70A9A50}" type="parTrans" cxnId="{35AC516B-5A8B-4F1A-A749-141FF0E39581}">
      <dgm:prSet/>
      <dgm:spPr/>
      <dgm:t>
        <a:bodyPr/>
        <a:lstStyle/>
        <a:p>
          <a:endParaRPr lang="en-GB"/>
        </a:p>
      </dgm:t>
    </dgm:pt>
    <dgm:pt modelId="{12AB5E45-0B9C-4DE5-ADB9-E90CA2DA5279}" type="sibTrans" cxnId="{35AC516B-5A8B-4F1A-A749-141FF0E39581}">
      <dgm:prSet/>
      <dgm:spPr/>
      <dgm:t>
        <a:bodyPr/>
        <a:lstStyle/>
        <a:p>
          <a:endParaRPr lang="en-GB"/>
        </a:p>
      </dgm:t>
    </dgm:pt>
    <dgm:pt modelId="{3E1DEC7D-7955-4CDF-BA09-E6F1A90ABCFC}">
      <dgm:prSet phldrT="[Text]"/>
      <dgm:spPr/>
      <dgm:t>
        <a:bodyPr/>
        <a:lstStyle/>
        <a:p>
          <a:r>
            <a:rPr lang="en-GB" dirty="0"/>
            <a:t>Peer pressure</a:t>
          </a:r>
        </a:p>
      </dgm:t>
    </dgm:pt>
    <dgm:pt modelId="{64A5D07E-4CB7-4114-AC34-5AC7390D3EB5}" type="parTrans" cxnId="{5070A84A-9604-4B5B-99C7-76A12E38AA29}">
      <dgm:prSet/>
      <dgm:spPr/>
      <dgm:t>
        <a:bodyPr/>
        <a:lstStyle/>
        <a:p>
          <a:endParaRPr lang="en-GB"/>
        </a:p>
      </dgm:t>
    </dgm:pt>
    <dgm:pt modelId="{7616009A-A796-4C49-8789-63F335A144E7}" type="sibTrans" cxnId="{5070A84A-9604-4B5B-99C7-76A12E38AA29}">
      <dgm:prSet/>
      <dgm:spPr/>
      <dgm:t>
        <a:bodyPr/>
        <a:lstStyle/>
        <a:p>
          <a:endParaRPr lang="en-GB"/>
        </a:p>
      </dgm:t>
    </dgm:pt>
    <dgm:pt modelId="{2B094052-2FCC-4E07-A512-763EAAAD2F7F}">
      <dgm:prSet phldrT="[Text]"/>
      <dgm:spPr/>
      <dgm:t>
        <a:bodyPr/>
        <a:lstStyle/>
        <a:p>
          <a:r>
            <a:rPr lang="en-GB" dirty="0"/>
            <a:t>Custom &amp; practice</a:t>
          </a:r>
        </a:p>
      </dgm:t>
    </dgm:pt>
    <dgm:pt modelId="{C8008E57-312B-426A-9991-8E99BEDB7E9A}" type="parTrans" cxnId="{57373DA8-DFED-4B47-A402-B4D4F0FBE39E}">
      <dgm:prSet/>
      <dgm:spPr/>
      <dgm:t>
        <a:bodyPr/>
        <a:lstStyle/>
        <a:p>
          <a:endParaRPr lang="en-GB"/>
        </a:p>
      </dgm:t>
    </dgm:pt>
    <dgm:pt modelId="{87533480-5AA4-4150-B28F-CAFF2F8D81AE}" type="sibTrans" cxnId="{57373DA8-DFED-4B47-A402-B4D4F0FBE39E}">
      <dgm:prSet/>
      <dgm:spPr/>
      <dgm:t>
        <a:bodyPr/>
        <a:lstStyle/>
        <a:p>
          <a:endParaRPr lang="en-GB"/>
        </a:p>
      </dgm:t>
    </dgm:pt>
    <dgm:pt modelId="{D3D9B53A-12DF-4352-8204-B6F393EFB4A4}">
      <dgm:prSet phldrT="[Text]"/>
      <dgm:spPr/>
      <dgm:t>
        <a:bodyPr/>
        <a:lstStyle/>
        <a:p>
          <a:r>
            <a:rPr lang="en-GB" dirty="0"/>
            <a:t>Cognitive dissonance</a:t>
          </a:r>
        </a:p>
      </dgm:t>
    </dgm:pt>
    <dgm:pt modelId="{9AA90A54-4E98-407D-8289-B3AD918564E8}" type="parTrans" cxnId="{D4024DBB-99B2-47B0-80F1-B5C23343AD8A}">
      <dgm:prSet/>
      <dgm:spPr/>
      <dgm:t>
        <a:bodyPr/>
        <a:lstStyle/>
        <a:p>
          <a:endParaRPr lang="en-GB"/>
        </a:p>
      </dgm:t>
    </dgm:pt>
    <dgm:pt modelId="{CDFA1CBF-F5C6-454A-A33D-31B01EC8D4C8}" type="sibTrans" cxnId="{D4024DBB-99B2-47B0-80F1-B5C23343AD8A}">
      <dgm:prSet/>
      <dgm:spPr/>
      <dgm:t>
        <a:bodyPr/>
        <a:lstStyle/>
        <a:p>
          <a:endParaRPr lang="en-GB"/>
        </a:p>
      </dgm:t>
    </dgm:pt>
    <dgm:pt modelId="{D46E0FF5-2569-4EBA-8265-590AE2B80803}">
      <dgm:prSet phldrT="[Text]"/>
      <dgm:spPr/>
      <dgm:t>
        <a:bodyPr/>
        <a:lstStyle/>
        <a:p>
          <a:r>
            <a:rPr lang="en-GB" dirty="0"/>
            <a:t>Excuses </a:t>
          </a:r>
        </a:p>
      </dgm:t>
    </dgm:pt>
    <dgm:pt modelId="{D7C69AA3-B2E0-48E8-A06B-7E5B268FD827}" type="parTrans" cxnId="{BAD6000F-2387-40B6-AF9B-ED00F0DBCAC0}">
      <dgm:prSet/>
      <dgm:spPr/>
      <dgm:t>
        <a:bodyPr/>
        <a:lstStyle/>
        <a:p>
          <a:endParaRPr lang="en-GB"/>
        </a:p>
      </dgm:t>
    </dgm:pt>
    <dgm:pt modelId="{D4AD6CD3-E157-4F38-9309-D68DCA4A58D8}" type="sibTrans" cxnId="{BAD6000F-2387-40B6-AF9B-ED00F0DBCAC0}">
      <dgm:prSet/>
      <dgm:spPr/>
      <dgm:t>
        <a:bodyPr/>
        <a:lstStyle/>
        <a:p>
          <a:endParaRPr lang="en-GB"/>
        </a:p>
      </dgm:t>
    </dgm:pt>
    <dgm:pt modelId="{64D8796A-CC6A-400F-9FD9-56AE011D9755}" type="pres">
      <dgm:prSet presAssocID="{AD0AC255-D941-4319-AF3C-C69BFB5091A4}" presName="theList" presStyleCnt="0">
        <dgm:presLayoutVars>
          <dgm:dir/>
          <dgm:animLvl val="lvl"/>
          <dgm:resizeHandles val="exact"/>
        </dgm:presLayoutVars>
      </dgm:prSet>
      <dgm:spPr/>
    </dgm:pt>
    <dgm:pt modelId="{F5BD8479-99C2-4B54-9EC0-D7AE99701553}" type="pres">
      <dgm:prSet presAssocID="{A153A914-8EF2-4C80-8341-5CA4DD4E8F7B}" presName="compNode" presStyleCnt="0"/>
      <dgm:spPr/>
    </dgm:pt>
    <dgm:pt modelId="{FF36E2E1-11C7-4CF8-9588-6458736E2CB2}" type="pres">
      <dgm:prSet presAssocID="{A153A914-8EF2-4C80-8341-5CA4DD4E8F7B}" presName="aNode" presStyleLbl="bgShp" presStyleIdx="0" presStyleCnt="3"/>
      <dgm:spPr/>
    </dgm:pt>
    <dgm:pt modelId="{C9D80DB1-F81E-4493-AC46-514CB1DE3705}" type="pres">
      <dgm:prSet presAssocID="{A153A914-8EF2-4C80-8341-5CA4DD4E8F7B}" presName="textNode" presStyleLbl="bgShp" presStyleIdx="0" presStyleCnt="3"/>
      <dgm:spPr/>
    </dgm:pt>
    <dgm:pt modelId="{5B6A0BF5-1381-4C00-8E3E-856A38E6F124}" type="pres">
      <dgm:prSet presAssocID="{A153A914-8EF2-4C80-8341-5CA4DD4E8F7B}" presName="compChildNode" presStyleCnt="0"/>
      <dgm:spPr/>
    </dgm:pt>
    <dgm:pt modelId="{24189D10-7E79-4751-A7D6-A8AB61E4E154}" type="pres">
      <dgm:prSet presAssocID="{A153A914-8EF2-4C80-8341-5CA4DD4E8F7B}" presName="theInnerList" presStyleCnt="0"/>
      <dgm:spPr/>
    </dgm:pt>
    <dgm:pt modelId="{43F57F28-F709-417A-99CA-91E6BBE08D5E}" type="pres">
      <dgm:prSet presAssocID="{B40102A5-E451-44FD-A6C6-02F6E7FE8DD0}" presName="childNode" presStyleLbl="node1" presStyleIdx="0" presStyleCnt="10">
        <dgm:presLayoutVars>
          <dgm:bulletEnabled val="1"/>
        </dgm:presLayoutVars>
      </dgm:prSet>
      <dgm:spPr/>
    </dgm:pt>
    <dgm:pt modelId="{CAF720E3-0049-4E1E-A179-BF03E6EFA20F}" type="pres">
      <dgm:prSet presAssocID="{B40102A5-E451-44FD-A6C6-02F6E7FE8DD0}" presName="aSpace2" presStyleCnt="0"/>
      <dgm:spPr/>
    </dgm:pt>
    <dgm:pt modelId="{6279D274-22BD-4FE9-A816-C22A6FDC0A41}" type="pres">
      <dgm:prSet presAssocID="{E3D81988-9182-42C6-BED4-64A74D2EEF94}" presName="childNode" presStyleLbl="node1" presStyleIdx="1" presStyleCnt="10">
        <dgm:presLayoutVars>
          <dgm:bulletEnabled val="1"/>
        </dgm:presLayoutVars>
      </dgm:prSet>
      <dgm:spPr/>
    </dgm:pt>
    <dgm:pt modelId="{7A688B3C-8C6F-4927-B383-0D0909541DE0}" type="pres">
      <dgm:prSet presAssocID="{E3D81988-9182-42C6-BED4-64A74D2EEF94}" presName="aSpace2" presStyleCnt="0"/>
      <dgm:spPr/>
    </dgm:pt>
    <dgm:pt modelId="{91FC1323-C897-452C-B418-529868D9D6DD}" type="pres">
      <dgm:prSet presAssocID="{3E1DEC7D-7955-4CDF-BA09-E6F1A90ABCFC}" presName="childNode" presStyleLbl="node1" presStyleIdx="2" presStyleCnt="10">
        <dgm:presLayoutVars>
          <dgm:bulletEnabled val="1"/>
        </dgm:presLayoutVars>
      </dgm:prSet>
      <dgm:spPr/>
    </dgm:pt>
    <dgm:pt modelId="{7960DF49-EB1B-4828-BDE8-FB8C0BD43C5F}" type="pres">
      <dgm:prSet presAssocID="{3E1DEC7D-7955-4CDF-BA09-E6F1A90ABCFC}" presName="aSpace2" presStyleCnt="0"/>
      <dgm:spPr/>
    </dgm:pt>
    <dgm:pt modelId="{1A030E74-2643-4AD7-90CC-1FCCC2B4130D}" type="pres">
      <dgm:prSet presAssocID="{0ACD4508-E3B8-4D33-B336-914B8B704B75}" presName="childNode" presStyleLbl="node1" presStyleIdx="3" presStyleCnt="10">
        <dgm:presLayoutVars>
          <dgm:bulletEnabled val="1"/>
        </dgm:presLayoutVars>
      </dgm:prSet>
      <dgm:spPr/>
    </dgm:pt>
    <dgm:pt modelId="{980BE04B-1A22-4FD9-B774-AA508069CEB1}" type="pres">
      <dgm:prSet presAssocID="{0ACD4508-E3B8-4D33-B336-914B8B704B75}" presName="aSpace2" presStyleCnt="0"/>
      <dgm:spPr/>
    </dgm:pt>
    <dgm:pt modelId="{26691F01-94C7-4279-BC74-0F11789FFEC8}" type="pres">
      <dgm:prSet presAssocID="{2B094052-2FCC-4E07-A512-763EAAAD2F7F}" presName="childNode" presStyleLbl="node1" presStyleIdx="4" presStyleCnt="10">
        <dgm:presLayoutVars>
          <dgm:bulletEnabled val="1"/>
        </dgm:presLayoutVars>
      </dgm:prSet>
      <dgm:spPr/>
    </dgm:pt>
    <dgm:pt modelId="{AA04A5ED-D02B-4F24-A1AD-FB104F74EB75}" type="pres">
      <dgm:prSet presAssocID="{2B094052-2FCC-4E07-A512-763EAAAD2F7F}" presName="aSpace2" presStyleCnt="0"/>
      <dgm:spPr/>
    </dgm:pt>
    <dgm:pt modelId="{5DD71164-71EA-4DF7-A2A3-EE531F779D58}" type="pres">
      <dgm:prSet presAssocID="{D3D9B53A-12DF-4352-8204-B6F393EFB4A4}" presName="childNode" presStyleLbl="node1" presStyleIdx="5" presStyleCnt="10">
        <dgm:presLayoutVars>
          <dgm:bulletEnabled val="1"/>
        </dgm:presLayoutVars>
      </dgm:prSet>
      <dgm:spPr/>
    </dgm:pt>
    <dgm:pt modelId="{24EF919A-0B08-4067-9CD8-DB14F891EFC2}" type="pres">
      <dgm:prSet presAssocID="{D3D9B53A-12DF-4352-8204-B6F393EFB4A4}" presName="aSpace2" presStyleCnt="0"/>
      <dgm:spPr/>
    </dgm:pt>
    <dgm:pt modelId="{3FF9B820-E21D-4822-9B34-EC78D0599413}" type="pres">
      <dgm:prSet presAssocID="{D46E0FF5-2569-4EBA-8265-590AE2B80803}" presName="childNode" presStyleLbl="node1" presStyleIdx="6" presStyleCnt="10">
        <dgm:presLayoutVars>
          <dgm:bulletEnabled val="1"/>
        </dgm:presLayoutVars>
      </dgm:prSet>
      <dgm:spPr/>
    </dgm:pt>
    <dgm:pt modelId="{BDD16939-8ADC-4FAA-8F65-5057232D3260}" type="pres">
      <dgm:prSet presAssocID="{A153A914-8EF2-4C80-8341-5CA4DD4E8F7B}" presName="aSpace" presStyleCnt="0"/>
      <dgm:spPr/>
    </dgm:pt>
    <dgm:pt modelId="{FB8955AA-945C-42F0-A3D2-048783B880E4}" type="pres">
      <dgm:prSet presAssocID="{84193094-158B-4AA6-BA50-AF83D2CD6594}" presName="compNode" presStyleCnt="0"/>
      <dgm:spPr/>
    </dgm:pt>
    <dgm:pt modelId="{CFBA0D44-0073-49E8-8B70-277BA9355EFE}" type="pres">
      <dgm:prSet presAssocID="{84193094-158B-4AA6-BA50-AF83D2CD6594}" presName="aNode" presStyleLbl="bgShp" presStyleIdx="1" presStyleCnt="3"/>
      <dgm:spPr/>
    </dgm:pt>
    <dgm:pt modelId="{663D7F95-5DC9-4516-9CD8-A68B1F232006}" type="pres">
      <dgm:prSet presAssocID="{84193094-158B-4AA6-BA50-AF83D2CD6594}" presName="textNode" presStyleLbl="bgShp" presStyleIdx="1" presStyleCnt="3"/>
      <dgm:spPr/>
    </dgm:pt>
    <dgm:pt modelId="{320D6F01-2DDF-4520-B704-EB3A7BD4D375}" type="pres">
      <dgm:prSet presAssocID="{84193094-158B-4AA6-BA50-AF83D2CD6594}" presName="compChildNode" presStyleCnt="0"/>
      <dgm:spPr/>
    </dgm:pt>
    <dgm:pt modelId="{DE119348-F1D8-4353-9B7B-9905048BE8AB}" type="pres">
      <dgm:prSet presAssocID="{84193094-158B-4AA6-BA50-AF83D2CD6594}" presName="theInnerList" presStyleCnt="0"/>
      <dgm:spPr/>
    </dgm:pt>
    <dgm:pt modelId="{AA8694C1-1343-44BF-A0C2-73574D68B69B}" type="pres">
      <dgm:prSet presAssocID="{896ABD74-872D-4B79-9EA2-69B303BCDA5D}" presName="childNode" presStyleLbl="node1" presStyleIdx="7" presStyleCnt="10">
        <dgm:presLayoutVars>
          <dgm:bulletEnabled val="1"/>
        </dgm:presLayoutVars>
      </dgm:prSet>
      <dgm:spPr/>
    </dgm:pt>
    <dgm:pt modelId="{B72D5205-9E01-4350-93AD-31D05D12DF35}" type="pres">
      <dgm:prSet presAssocID="{84193094-158B-4AA6-BA50-AF83D2CD6594}" presName="aSpace" presStyleCnt="0"/>
      <dgm:spPr/>
    </dgm:pt>
    <dgm:pt modelId="{C1BE77A3-91B0-45C7-B32C-C24346227986}" type="pres">
      <dgm:prSet presAssocID="{C28BB778-5D2F-47B6-8CE6-76660C3644A5}" presName="compNode" presStyleCnt="0"/>
      <dgm:spPr/>
    </dgm:pt>
    <dgm:pt modelId="{B48E44F6-4F35-4ABC-935E-7A7A535C934B}" type="pres">
      <dgm:prSet presAssocID="{C28BB778-5D2F-47B6-8CE6-76660C3644A5}" presName="aNode" presStyleLbl="bgShp" presStyleIdx="2" presStyleCnt="3"/>
      <dgm:spPr/>
    </dgm:pt>
    <dgm:pt modelId="{088E179F-2AD3-4548-94AE-AF3A55D8ECC2}" type="pres">
      <dgm:prSet presAssocID="{C28BB778-5D2F-47B6-8CE6-76660C3644A5}" presName="textNode" presStyleLbl="bgShp" presStyleIdx="2" presStyleCnt="3"/>
      <dgm:spPr/>
    </dgm:pt>
    <dgm:pt modelId="{1877C579-E20A-457B-96A5-B36DABD31C6D}" type="pres">
      <dgm:prSet presAssocID="{C28BB778-5D2F-47B6-8CE6-76660C3644A5}" presName="compChildNode" presStyleCnt="0"/>
      <dgm:spPr/>
    </dgm:pt>
    <dgm:pt modelId="{F9A2CFCA-AE01-44DB-8546-D32DE328C1A7}" type="pres">
      <dgm:prSet presAssocID="{C28BB778-5D2F-47B6-8CE6-76660C3644A5}" presName="theInnerList" presStyleCnt="0"/>
      <dgm:spPr/>
    </dgm:pt>
    <dgm:pt modelId="{6093D517-5D7F-4A77-8980-781F1CDF6347}" type="pres">
      <dgm:prSet presAssocID="{0CF05E2C-2BC8-4420-BA04-E0AB112C117F}" presName="childNode" presStyleLbl="node1" presStyleIdx="8" presStyleCnt="10">
        <dgm:presLayoutVars>
          <dgm:bulletEnabled val="1"/>
        </dgm:presLayoutVars>
      </dgm:prSet>
      <dgm:spPr/>
    </dgm:pt>
    <dgm:pt modelId="{E94C1217-2DDE-4555-BAA0-AEF217214511}" type="pres">
      <dgm:prSet presAssocID="{0CF05E2C-2BC8-4420-BA04-E0AB112C117F}" presName="aSpace2" presStyleCnt="0"/>
      <dgm:spPr/>
    </dgm:pt>
    <dgm:pt modelId="{99749763-3A1A-473C-8D38-BDBEA8F7D15E}" type="pres">
      <dgm:prSet presAssocID="{44F35297-2281-49D5-920D-2870EB86B310}" presName="childNode" presStyleLbl="node1" presStyleIdx="9" presStyleCnt="10">
        <dgm:presLayoutVars>
          <dgm:bulletEnabled val="1"/>
        </dgm:presLayoutVars>
      </dgm:prSet>
      <dgm:spPr/>
    </dgm:pt>
  </dgm:ptLst>
  <dgm:cxnLst>
    <dgm:cxn modelId="{BAAF4303-E4D6-42B9-9554-5CC16723B7DC}" type="presOf" srcId="{84193094-158B-4AA6-BA50-AF83D2CD6594}" destId="{663D7F95-5DC9-4516-9CD8-A68B1F232006}" srcOrd="1" destOrd="0" presId="urn:microsoft.com/office/officeart/2005/8/layout/lProcess2"/>
    <dgm:cxn modelId="{77BD7205-E249-447E-A876-E09C26A2CDA0}" type="presOf" srcId="{0CF05E2C-2BC8-4420-BA04-E0AB112C117F}" destId="{6093D517-5D7F-4A77-8980-781F1CDF6347}" srcOrd="0" destOrd="0" presId="urn:microsoft.com/office/officeart/2005/8/layout/lProcess2"/>
    <dgm:cxn modelId="{BAD6000F-2387-40B6-AF9B-ED00F0DBCAC0}" srcId="{A153A914-8EF2-4C80-8341-5CA4DD4E8F7B}" destId="{D46E0FF5-2569-4EBA-8265-590AE2B80803}" srcOrd="6" destOrd="0" parTransId="{D7C69AA3-B2E0-48E8-A06B-7E5B268FD827}" sibTransId="{D4AD6CD3-E157-4F38-9309-D68DCA4A58D8}"/>
    <dgm:cxn modelId="{6C689910-E53A-4857-AFA7-2DB904DB84A0}" type="presOf" srcId="{2B094052-2FCC-4E07-A512-763EAAAD2F7F}" destId="{26691F01-94C7-4279-BC74-0F11789FFEC8}" srcOrd="0" destOrd="0" presId="urn:microsoft.com/office/officeart/2005/8/layout/lProcess2"/>
    <dgm:cxn modelId="{C79AAC1D-B863-47C6-BF44-36D6446F6A5D}" type="presOf" srcId="{D3D9B53A-12DF-4352-8204-B6F393EFB4A4}" destId="{5DD71164-71EA-4DF7-A2A3-EE531F779D58}" srcOrd="0" destOrd="0" presId="urn:microsoft.com/office/officeart/2005/8/layout/lProcess2"/>
    <dgm:cxn modelId="{B7476C1F-1424-40F5-8DBD-8D36969CD53E}" srcId="{A153A914-8EF2-4C80-8341-5CA4DD4E8F7B}" destId="{0ACD4508-E3B8-4D33-B336-914B8B704B75}" srcOrd="3" destOrd="0" parTransId="{06605664-AC66-48A7-BB5B-7264678D2530}" sibTransId="{2F407DAD-DDBD-4670-B7EF-73F29D4412CD}"/>
    <dgm:cxn modelId="{98201B2A-F62D-4003-9FFE-124B1DF4D806}" type="presOf" srcId="{896ABD74-872D-4B79-9EA2-69B303BCDA5D}" destId="{AA8694C1-1343-44BF-A0C2-73574D68B69B}" srcOrd="0" destOrd="0" presId="urn:microsoft.com/office/officeart/2005/8/layout/lProcess2"/>
    <dgm:cxn modelId="{76F63F2D-4D9E-4C82-B29E-92E08C8DF360}" srcId="{AD0AC255-D941-4319-AF3C-C69BFB5091A4}" destId="{C28BB778-5D2F-47B6-8CE6-76660C3644A5}" srcOrd="2" destOrd="0" parTransId="{F0D032FD-0724-412F-9998-9C468577A461}" sibTransId="{16DD04CC-663B-4854-AFFC-E3274DD768AF}"/>
    <dgm:cxn modelId="{D522A15C-CCF2-4223-857E-14FA897062B3}" type="presOf" srcId="{E3D81988-9182-42C6-BED4-64A74D2EEF94}" destId="{6279D274-22BD-4FE9-A816-C22A6FDC0A41}" srcOrd="0" destOrd="0" presId="urn:microsoft.com/office/officeart/2005/8/layout/lProcess2"/>
    <dgm:cxn modelId="{5070A84A-9604-4B5B-99C7-76A12E38AA29}" srcId="{A153A914-8EF2-4C80-8341-5CA4DD4E8F7B}" destId="{3E1DEC7D-7955-4CDF-BA09-E6F1A90ABCFC}" srcOrd="2" destOrd="0" parTransId="{64A5D07E-4CB7-4114-AC34-5AC7390D3EB5}" sibTransId="{7616009A-A796-4C49-8789-63F335A144E7}"/>
    <dgm:cxn modelId="{35AC516B-5A8B-4F1A-A749-141FF0E39581}" srcId="{A153A914-8EF2-4C80-8341-5CA4DD4E8F7B}" destId="{E3D81988-9182-42C6-BED4-64A74D2EEF94}" srcOrd="1" destOrd="0" parTransId="{FC36AA4D-C319-497C-8CDA-3C78F70A9A50}" sibTransId="{12AB5E45-0B9C-4DE5-ADB9-E90CA2DA5279}"/>
    <dgm:cxn modelId="{6132F74B-74E2-4E2F-AC3D-58504B72850C}" type="presOf" srcId="{44F35297-2281-49D5-920D-2870EB86B310}" destId="{99749763-3A1A-473C-8D38-BDBEA8F7D15E}" srcOrd="0" destOrd="0" presId="urn:microsoft.com/office/officeart/2005/8/layout/lProcess2"/>
    <dgm:cxn modelId="{E6F8DD6D-855A-4C85-830C-AA58EF0C4EF9}" srcId="{84193094-158B-4AA6-BA50-AF83D2CD6594}" destId="{896ABD74-872D-4B79-9EA2-69B303BCDA5D}" srcOrd="0" destOrd="0" parTransId="{05EF5A14-E394-4335-9A6C-5DD419580E34}" sibTransId="{AD628445-56A0-4702-88D0-B74FE3868657}"/>
    <dgm:cxn modelId="{1D761373-0A5E-4C77-9C3A-EF76F5A387B6}" type="presOf" srcId="{A153A914-8EF2-4C80-8341-5CA4DD4E8F7B}" destId="{FF36E2E1-11C7-4CF8-9588-6458736E2CB2}" srcOrd="0" destOrd="0" presId="urn:microsoft.com/office/officeart/2005/8/layout/lProcess2"/>
    <dgm:cxn modelId="{64B21458-B076-42D1-9BCE-CDD8F53F13B0}" type="presOf" srcId="{B40102A5-E451-44FD-A6C6-02F6E7FE8DD0}" destId="{43F57F28-F709-417A-99CA-91E6BBE08D5E}" srcOrd="0" destOrd="0" presId="urn:microsoft.com/office/officeart/2005/8/layout/lProcess2"/>
    <dgm:cxn modelId="{348B7A59-C1DF-485A-809F-7FF3CDC2C2E8}" type="presOf" srcId="{3E1DEC7D-7955-4CDF-BA09-E6F1A90ABCFC}" destId="{91FC1323-C897-452C-B418-529868D9D6DD}" srcOrd="0" destOrd="0" presId="urn:microsoft.com/office/officeart/2005/8/layout/lProcess2"/>
    <dgm:cxn modelId="{C38B4B7F-9A27-4599-9A89-449D0D3345B0}" type="presOf" srcId="{0ACD4508-E3B8-4D33-B336-914B8B704B75}" destId="{1A030E74-2643-4AD7-90CC-1FCCC2B4130D}" srcOrd="0" destOrd="0" presId="urn:microsoft.com/office/officeart/2005/8/layout/lProcess2"/>
    <dgm:cxn modelId="{0D28929C-4E10-4553-99B5-E896F445F9BF}" type="presOf" srcId="{AD0AC255-D941-4319-AF3C-C69BFB5091A4}" destId="{64D8796A-CC6A-400F-9FD9-56AE011D9755}" srcOrd="0" destOrd="0" presId="urn:microsoft.com/office/officeart/2005/8/layout/lProcess2"/>
    <dgm:cxn modelId="{8138DEA3-26F8-4EC4-BEC8-D78A9B5EE430}" type="presOf" srcId="{A153A914-8EF2-4C80-8341-5CA4DD4E8F7B}" destId="{C9D80DB1-F81E-4493-AC46-514CB1DE3705}" srcOrd="1" destOrd="0" presId="urn:microsoft.com/office/officeart/2005/8/layout/lProcess2"/>
    <dgm:cxn modelId="{57373DA8-DFED-4B47-A402-B4D4F0FBE39E}" srcId="{A153A914-8EF2-4C80-8341-5CA4DD4E8F7B}" destId="{2B094052-2FCC-4E07-A512-763EAAAD2F7F}" srcOrd="4" destOrd="0" parTransId="{C8008E57-312B-426A-9991-8E99BEDB7E9A}" sibTransId="{87533480-5AA4-4150-B28F-CAFF2F8D81AE}"/>
    <dgm:cxn modelId="{649AF6B3-2A63-4FB2-B6F7-0FB6D0CF09B2}" srcId="{AD0AC255-D941-4319-AF3C-C69BFB5091A4}" destId="{84193094-158B-4AA6-BA50-AF83D2CD6594}" srcOrd="1" destOrd="0" parTransId="{74F19972-2383-46EC-AA7E-573F85F6B1BB}" sibTransId="{8DF52730-659E-4E9F-A0BD-FB583864E361}"/>
    <dgm:cxn modelId="{D4024DBB-99B2-47B0-80F1-B5C23343AD8A}" srcId="{A153A914-8EF2-4C80-8341-5CA4DD4E8F7B}" destId="{D3D9B53A-12DF-4352-8204-B6F393EFB4A4}" srcOrd="5" destOrd="0" parTransId="{9AA90A54-4E98-407D-8289-B3AD918564E8}" sibTransId="{CDFA1CBF-F5C6-454A-A33D-31B01EC8D4C8}"/>
    <dgm:cxn modelId="{DD5ECCBF-D814-47B5-A851-A15EDA63D67C}" type="presOf" srcId="{D46E0FF5-2569-4EBA-8265-590AE2B80803}" destId="{3FF9B820-E21D-4822-9B34-EC78D0599413}" srcOrd="0" destOrd="0" presId="urn:microsoft.com/office/officeart/2005/8/layout/lProcess2"/>
    <dgm:cxn modelId="{B83E5DC9-4656-4B57-8491-A8144FBB42A3}" type="presOf" srcId="{C28BB778-5D2F-47B6-8CE6-76660C3644A5}" destId="{B48E44F6-4F35-4ABC-935E-7A7A535C934B}" srcOrd="0" destOrd="0" presId="urn:microsoft.com/office/officeart/2005/8/layout/lProcess2"/>
    <dgm:cxn modelId="{5734E6D7-ED5D-419C-80C9-2FC8F6AF3E6C}" srcId="{C28BB778-5D2F-47B6-8CE6-76660C3644A5}" destId="{44F35297-2281-49D5-920D-2870EB86B310}" srcOrd="1" destOrd="0" parTransId="{B3EC9990-0C22-4D8A-B786-E95F3794D80C}" sibTransId="{5FFA7C4E-32F9-41B0-A639-F3C55C865523}"/>
    <dgm:cxn modelId="{2C84B9D8-0317-4911-A06C-D6161C77D3F0}" srcId="{C28BB778-5D2F-47B6-8CE6-76660C3644A5}" destId="{0CF05E2C-2BC8-4420-BA04-E0AB112C117F}" srcOrd="0" destOrd="0" parTransId="{ED206AEE-0BE2-453C-8087-989977160C89}" sibTransId="{FB295C96-3B27-494D-941D-ECD6E66A239D}"/>
    <dgm:cxn modelId="{5D6471EE-DD8E-4864-BC4F-BD059755DEF1}" srcId="{A153A914-8EF2-4C80-8341-5CA4DD4E8F7B}" destId="{B40102A5-E451-44FD-A6C6-02F6E7FE8DD0}" srcOrd="0" destOrd="0" parTransId="{F20A5493-8E13-4E79-9229-4762931B72A1}" sibTransId="{9DF71002-04C1-440F-8E82-6CA45BCD3683}"/>
    <dgm:cxn modelId="{B38B08F5-5147-440A-A766-C29EB6CEF144}" type="presOf" srcId="{84193094-158B-4AA6-BA50-AF83D2CD6594}" destId="{CFBA0D44-0073-49E8-8B70-277BA9355EFE}" srcOrd="0" destOrd="0" presId="urn:microsoft.com/office/officeart/2005/8/layout/lProcess2"/>
    <dgm:cxn modelId="{D8E408FE-A2E9-4E3F-8FA8-0BBCB15FC7C5}" type="presOf" srcId="{C28BB778-5D2F-47B6-8CE6-76660C3644A5}" destId="{088E179F-2AD3-4548-94AE-AF3A55D8ECC2}" srcOrd="1" destOrd="0" presId="urn:microsoft.com/office/officeart/2005/8/layout/lProcess2"/>
    <dgm:cxn modelId="{5054B9FF-41B8-4B83-9A7F-96754469B454}" srcId="{AD0AC255-D941-4319-AF3C-C69BFB5091A4}" destId="{A153A914-8EF2-4C80-8341-5CA4DD4E8F7B}" srcOrd="0" destOrd="0" parTransId="{6EAE7462-83E6-483B-868F-87911E814782}" sibTransId="{0AB86846-189F-415C-9131-ECF5F38E9304}"/>
    <dgm:cxn modelId="{EFF85F87-BA2D-47C6-BBB4-52F19060BA95}" type="presParOf" srcId="{64D8796A-CC6A-400F-9FD9-56AE011D9755}" destId="{F5BD8479-99C2-4B54-9EC0-D7AE99701553}" srcOrd="0" destOrd="0" presId="urn:microsoft.com/office/officeart/2005/8/layout/lProcess2"/>
    <dgm:cxn modelId="{7BDC8FAD-714E-49C6-ACD1-FDE62F3A3D3A}" type="presParOf" srcId="{F5BD8479-99C2-4B54-9EC0-D7AE99701553}" destId="{FF36E2E1-11C7-4CF8-9588-6458736E2CB2}" srcOrd="0" destOrd="0" presId="urn:microsoft.com/office/officeart/2005/8/layout/lProcess2"/>
    <dgm:cxn modelId="{128D30F7-DB41-487E-AF11-951A23529B7C}" type="presParOf" srcId="{F5BD8479-99C2-4B54-9EC0-D7AE99701553}" destId="{C9D80DB1-F81E-4493-AC46-514CB1DE3705}" srcOrd="1" destOrd="0" presId="urn:microsoft.com/office/officeart/2005/8/layout/lProcess2"/>
    <dgm:cxn modelId="{1C979C1A-AABC-4084-BC5D-28C40C8A7767}" type="presParOf" srcId="{F5BD8479-99C2-4B54-9EC0-D7AE99701553}" destId="{5B6A0BF5-1381-4C00-8E3E-856A38E6F124}" srcOrd="2" destOrd="0" presId="urn:microsoft.com/office/officeart/2005/8/layout/lProcess2"/>
    <dgm:cxn modelId="{7B151D08-515C-4E3F-B15C-490A2D22B154}" type="presParOf" srcId="{5B6A0BF5-1381-4C00-8E3E-856A38E6F124}" destId="{24189D10-7E79-4751-A7D6-A8AB61E4E154}" srcOrd="0" destOrd="0" presId="urn:microsoft.com/office/officeart/2005/8/layout/lProcess2"/>
    <dgm:cxn modelId="{1B32CE2A-B733-4566-9D19-2753ABD81201}" type="presParOf" srcId="{24189D10-7E79-4751-A7D6-A8AB61E4E154}" destId="{43F57F28-F709-417A-99CA-91E6BBE08D5E}" srcOrd="0" destOrd="0" presId="urn:microsoft.com/office/officeart/2005/8/layout/lProcess2"/>
    <dgm:cxn modelId="{37936742-F731-48CB-8125-429A2D14AA8D}" type="presParOf" srcId="{24189D10-7E79-4751-A7D6-A8AB61E4E154}" destId="{CAF720E3-0049-4E1E-A179-BF03E6EFA20F}" srcOrd="1" destOrd="0" presId="urn:microsoft.com/office/officeart/2005/8/layout/lProcess2"/>
    <dgm:cxn modelId="{011E52E5-4B74-4B27-9719-F26664875F81}" type="presParOf" srcId="{24189D10-7E79-4751-A7D6-A8AB61E4E154}" destId="{6279D274-22BD-4FE9-A816-C22A6FDC0A41}" srcOrd="2" destOrd="0" presId="urn:microsoft.com/office/officeart/2005/8/layout/lProcess2"/>
    <dgm:cxn modelId="{30686A3A-3C17-41D3-A6C0-26EE2562C591}" type="presParOf" srcId="{24189D10-7E79-4751-A7D6-A8AB61E4E154}" destId="{7A688B3C-8C6F-4927-B383-0D0909541DE0}" srcOrd="3" destOrd="0" presId="urn:microsoft.com/office/officeart/2005/8/layout/lProcess2"/>
    <dgm:cxn modelId="{BD1BC638-B312-4E88-8DD6-B8E0B67DBBEC}" type="presParOf" srcId="{24189D10-7E79-4751-A7D6-A8AB61E4E154}" destId="{91FC1323-C897-452C-B418-529868D9D6DD}" srcOrd="4" destOrd="0" presId="urn:microsoft.com/office/officeart/2005/8/layout/lProcess2"/>
    <dgm:cxn modelId="{2ACAF354-15E2-4C07-96F0-DE9C2A6547AF}" type="presParOf" srcId="{24189D10-7E79-4751-A7D6-A8AB61E4E154}" destId="{7960DF49-EB1B-4828-BDE8-FB8C0BD43C5F}" srcOrd="5" destOrd="0" presId="urn:microsoft.com/office/officeart/2005/8/layout/lProcess2"/>
    <dgm:cxn modelId="{154B7F2D-9A4D-4D26-9889-CB29F38E9726}" type="presParOf" srcId="{24189D10-7E79-4751-A7D6-A8AB61E4E154}" destId="{1A030E74-2643-4AD7-90CC-1FCCC2B4130D}" srcOrd="6" destOrd="0" presId="urn:microsoft.com/office/officeart/2005/8/layout/lProcess2"/>
    <dgm:cxn modelId="{9E4A1FFE-4F48-4FA6-AC5A-1893969A7179}" type="presParOf" srcId="{24189D10-7E79-4751-A7D6-A8AB61E4E154}" destId="{980BE04B-1A22-4FD9-B774-AA508069CEB1}" srcOrd="7" destOrd="0" presId="urn:microsoft.com/office/officeart/2005/8/layout/lProcess2"/>
    <dgm:cxn modelId="{154801AB-238C-4310-BC9D-104E59976229}" type="presParOf" srcId="{24189D10-7E79-4751-A7D6-A8AB61E4E154}" destId="{26691F01-94C7-4279-BC74-0F11789FFEC8}" srcOrd="8" destOrd="0" presId="urn:microsoft.com/office/officeart/2005/8/layout/lProcess2"/>
    <dgm:cxn modelId="{CCAA8F2C-6DF0-4E81-8DE7-637D51102779}" type="presParOf" srcId="{24189D10-7E79-4751-A7D6-A8AB61E4E154}" destId="{AA04A5ED-D02B-4F24-A1AD-FB104F74EB75}" srcOrd="9" destOrd="0" presId="urn:microsoft.com/office/officeart/2005/8/layout/lProcess2"/>
    <dgm:cxn modelId="{6A7B5BAB-94E7-4ADF-8B3C-E68961137CC7}" type="presParOf" srcId="{24189D10-7E79-4751-A7D6-A8AB61E4E154}" destId="{5DD71164-71EA-4DF7-A2A3-EE531F779D58}" srcOrd="10" destOrd="0" presId="urn:microsoft.com/office/officeart/2005/8/layout/lProcess2"/>
    <dgm:cxn modelId="{07AD684D-4D48-4F8C-92A6-441AB43A90C6}" type="presParOf" srcId="{24189D10-7E79-4751-A7D6-A8AB61E4E154}" destId="{24EF919A-0B08-4067-9CD8-DB14F891EFC2}" srcOrd="11" destOrd="0" presId="urn:microsoft.com/office/officeart/2005/8/layout/lProcess2"/>
    <dgm:cxn modelId="{E9D072CF-D4B0-4037-A89D-58971735778C}" type="presParOf" srcId="{24189D10-7E79-4751-A7D6-A8AB61E4E154}" destId="{3FF9B820-E21D-4822-9B34-EC78D0599413}" srcOrd="12" destOrd="0" presId="urn:microsoft.com/office/officeart/2005/8/layout/lProcess2"/>
    <dgm:cxn modelId="{C787DEFB-8B6A-4FBB-872E-071FDDC6D044}" type="presParOf" srcId="{64D8796A-CC6A-400F-9FD9-56AE011D9755}" destId="{BDD16939-8ADC-4FAA-8F65-5057232D3260}" srcOrd="1" destOrd="0" presId="urn:microsoft.com/office/officeart/2005/8/layout/lProcess2"/>
    <dgm:cxn modelId="{A929380A-7719-4900-9616-A0954C75C5CD}" type="presParOf" srcId="{64D8796A-CC6A-400F-9FD9-56AE011D9755}" destId="{FB8955AA-945C-42F0-A3D2-048783B880E4}" srcOrd="2" destOrd="0" presId="urn:microsoft.com/office/officeart/2005/8/layout/lProcess2"/>
    <dgm:cxn modelId="{B9731DA7-F593-4047-9BA4-4C0CCC367618}" type="presParOf" srcId="{FB8955AA-945C-42F0-A3D2-048783B880E4}" destId="{CFBA0D44-0073-49E8-8B70-277BA9355EFE}" srcOrd="0" destOrd="0" presId="urn:microsoft.com/office/officeart/2005/8/layout/lProcess2"/>
    <dgm:cxn modelId="{4D0C2A43-D42C-4AD4-98CF-381490567809}" type="presParOf" srcId="{FB8955AA-945C-42F0-A3D2-048783B880E4}" destId="{663D7F95-5DC9-4516-9CD8-A68B1F232006}" srcOrd="1" destOrd="0" presId="urn:microsoft.com/office/officeart/2005/8/layout/lProcess2"/>
    <dgm:cxn modelId="{BE11DE05-F895-43B3-A65D-CF0E22F441A0}" type="presParOf" srcId="{FB8955AA-945C-42F0-A3D2-048783B880E4}" destId="{320D6F01-2DDF-4520-B704-EB3A7BD4D375}" srcOrd="2" destOrd="0" presId="urn:microsoft.com/office/officeart/2005/8/layout/lProcess2"/>
    <dgm:cxn modelId="{6D7B040C-4787-432A-BB9D-AFD33B16A274}" type="presParOf" srcId="{320D6F01-2DDF-4520-B704-EB3A7BD4D375}" destId="{DE119348-F1D8-4353-9B7B-9905048BE8AB}" srcOrd="0" destOrd="0" presId="urn:microsoft.com/office/officeart/2005/8/layout/lProcess2"/>
    <dgm:cxn modelId="{6C26AF81-5DF1-4064-AFEB-165CD565BFA2}" type="presParOf" srcId="{DE119348-F1D8-4353-9B7B-9905048BE8AB}" destId="{AA8694C1-1343-44BF-A0C2-73574D68B69B}" srcOrd="0" destOrd="0" presId="urn:microsoft.com/office/officeart/2005/8/layout/lProcess2"/>
    <dgm:cxn modelId="{B160DDC9-CE05-427A-AAA6-45DF2D5A4225}" type="presParOf" srcId="{64D8796A-CC6A-400F-9FD9-56AE011D9755}" destId="{B72D5205-9E01-4350-93AD-31D05D12DF35}" srcOrd="3" destOrd="0" presId="urn:microsoft.com/office/officeart/2005/8/layout/lProcess2"/>
    <dgm:cxn modelId="{A815FAA2-7104-4F5E-B8EF-A3D0AC97BCB9}" type="presParOf" srcId="{64D8796A-CC6A-400F-9FD9-56AE011D9755}" destId="{C1BE77A3-91B0-45C7-B32C-C24346227986}" srcOrd="4" destOrd="0" presId="urn:microsoft.com/office/officeart/2005/8/layout/lProcess2"/>
    <dgm:cxn modelId="{EE6E7B7D-6308-458A-893A-44DAC8D659A5}" type="presParOf" srcId="{C1BE77A3-91B0-45C7-B32C-C24346227986}" destId="{B48E44F6-4F35-4ABC-935E-7A7A535C934B}" srcOrd="0" destOrd="0" presId="urn:microsoft.com/office/officeart/2005/8/layout/lProcess2"/>
    <dgm:cxn modelId="{87B830D4-2059-4C03-9978-7A22B2ABC685}" type="presParOf" srcId="{C1BE77A3-91B0-45C7-B32C-C24346227986}" destId="{088E179F-2AD3-4548-94AE-AF3A55D8ECC2}" srcOrd="1" destOrd="0" presId="urn:microsoft.com/office/officeart/2005/8/layout/lProcess2"/>
    <dgm:cxn modelId="{09D69C12-16FC-4711-AA66-F3AA482222B8}" type="presParOf" srcId="{C1BE77A3-91B0-45C7-B32C-C24346227986}" destId="{1877C579-E20A-457B-96A5-B36DABD31C6D}" srcOrd="2" destOrd="0" presId="urn:microsoft.com/office/officeart/2005/8/layout/lProcess2"/>
    <dgm:cxn modelId="{73E2C441-0AB9-417B-BBF3-A7AC435C897A}" type="presParOf" srcId="{1877C579-E20A-457B-96A5-B36DABD31C6D}" destId="{F9A2CFCA-AE01-44DB-8546-D32DE328C1A7}" srcOrd="0" destOrd="0" presId="urn:microsoft.com/office/officeart/2005/8/layout/lProcess2"/>
    <dgm:cxn modelId="{4E4B24D4-3DA5-452B-B6AE-6EEBD9F344C1}" type="presParOf" srcId="{F9A2CFCA-AE01-44DB-8546-D32DE328C1A7}" destId="{6093D517-5D7F-4A77-8980-781F1CDF6347}" srcOrd="0" destOrd="0" presId="urn:microsoft.com/office/officeart/2005/8/layout/lProcess2"/>
    <dgm:cxn modelId="{4C5A0EC7-2C5E-486E-91C1-FD965343A145}" type="presParOf" srcId="{F9A2CFCA-AE01-44DB-8546-D32DE328C1A7}" destId="{E94C1217-2DDE-4555-BAA0-AEF217214511}" srcOrd="1" destOrd="0" presId="urn:microsoft.com/office/officeart/2005/8/layout/lProcess2"/>
    <dgm:cxn modelId="{3592B052-61C2-48A7-896B-090BF4176942}" type="presParOf" srcId="{F9A2CFCA-AE01-44DB-8546-D32DE328C1A7}" destId="{99749763-3A1A-473C-8D38-BDBEA8F7D15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0AC255-D941-4319-AF3C-C69BFB5091A4}"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GB"/>
        </a:p>
      </dgm:t>
    </dgm:pt>
    <dgm:pt modelId="{A153A914-8EF2-4C80-8341-5CA4DD4E8F7B}">
      <dgm:prSet phldrT="[Text]"/>
      <dgm:spPr/>
      <dgm:t>
        <a:bodyPr/>
        <a:lstStyle/>
        <a:p>
          <a:r>
            <a:rPr lang="en-GB" dirty="0"/>
            <a:t>Antecedents</a:t>
          </a:r>
        </a:p>
        <a:p>
          <a:r>
            <a:rPr lang="en-GB" dirty="0"/>
            <a:t>(triggers)</a:t>
          </a:r>
        </a:p>
      </dgm:t>
    </dgm:pt>
    <dgm:pt modelId="{6EAE7462-83E6-483B-868F-87911E814782}" type="parTrans" cxnId="{5054B9FF-41B8-4B83-9A7F-96754469B454}">
      <dgm:prSet/>
      <dgm:spPr/>
      <dgm:t>
        <a:bodyPr/>
        <a:lstStyle/>
        <a:p>
          <a:endParaRPr lang="en-GB"/>
        </a:p>
      </dgm:t>
    </dgm:pt>
    <dgm:pt modelId="{0AB86846-189F-415C-9131-ECF5F38E9304}" type="sibTrans" cxnId="{5054B9FF-41B8-4B83-9A7F-96754469B454}">
      <dgm:prSet/>
      <dgm:spPr/>
      <dgm:t>
        <a:bodyPr/>
        <a:lstStyle/>
        <a:p>
          <a:endParaRPr lang="en-GB"/>
        </a:p>
      </dgm:t>
    </dgm:pt>
    <dgm:pt modelId="{B40102A5-E451-44FD-A6C6-02F6E7FE8DD0}">
      <dgm:prSet phldrT="[Text]"/>
      <dgm:spPr/>
      <dgm:t>
        <a:bodyPr/>
        <a:lstStyle/>
        <a:p>
          <a:r>
            <a:rPr lang="en-GB" dirty="0"/>
            <a:t>Pressures of work, time</a:t>
          </a:r>
        </a:p>
      </dgm:t>
    </dgm:pt>
    <dgm:pt modelId="{F20A5493-8E13-4E79-9229-4762931B72A1}" type="parTrans" cxnId="{5D6471EE-DD8E-4864-BC4F-BD059755DEF1}">
      <dgm:prSet/>
      <dgm:spPr/>
      <dgm:t>
        <a:bodyPr/>
        <a:lstStyle/>
        <a:p>
          <a:endParaRPr lang="en-GB"/>
        </a:p>
      </dgm:t>
    </dgm:pt>
    <dgm:pt modelId="{9DF71002-04C1-440F-8E82-6CA45BCD3683}" type="sibTrans" cxnId="{5D6471EE-DD8E-4864-BC4F-BD059755DEF1}">
      <dgm:prSet/>
      <dgm:spPr/>
      <dgm:t>
        <a:bodyPr/>
        <a:lstStyle/>
        <a:p>
          <a:endParaRPr lang="en-GB"/>
        </a:p>
      </dgm:t>
    </dgm:pt>
    <dgm:pt modelId="{0ACD4508-E3B8-4D33-B336-914B8B704B75}">
      <dgm:prSet phldrT="[Text]"/>
      <dgm:spPr/>
      <dgm:t>
        <a:bodyPr/>
        <a:lstStyle/>
        <a:p>
          <a:r>
            <a:rPr lang="en-GB" dirty="0"/>
            <a:t>Everybody uses it like this</a:t>
          </a:r>
        </a:p>
      </dgm:t>
    </dgm:pt>
    <dgm:pt modelId="{06605664-AC66-48A7-BB5B-7264678D2530}" type="parTrans" cxnId="{B7476C1F-1424-40F5-8DBD-8D36969CD53E}">
      <dgm:prSet/>
      <dgm:spPr/>
      <dgm:t>
        <a:bodyPr/>
        <a:lstStyle/>
        <a:p>
          <a:endParaRPr lang="en-GB"/>
        </a:p>
      </dgm:t>
    </dgm:pt>
    <dgm:pt modelId="{2F407DAD-DDBD-4670-B7EF-73F29D4412CD}" type="sibTrans" cxnId="{B7476C1F-1424-40F5-8DBD-8D36969CD53E}">
      <dgm:prSet/>
      <dgm:spPr/>
      <dgm:t>
        <a:bodyPr/>
        <a:lstStyle/>
        <a:p>
          <a:endParaRPr lang="en-GB"/>
        </a:p>
      </dgm:t>
    </dgm:pt>
    <dgm:pt modelId="{84193094-158B-4AA6-BA50-AF83D2CD6594}">
      <dgm:prSet phldrT="[Text]"/>
      <dgm:spPr/>
      <dgm:t>
        <a:bodyPr/>
        <a:lstStyle/>
        <a:p>
          <a:r>
            <a:rPr lang="en-GB" dirty="0"/>
            <a:t>Behaviours</a:t>
          </a:r>
        </a:p>
        <a:p>
          <a:r>
            <a:rPr lang="en-GB" dirty="0"/>
            <a:t>(what’s the issue?)</a:t>
          </a:r>
        </a:p>
      </dgm:t>
    </dgm:pt>
    <dgm:pt modelId="{74F19972-2383-46EC-AA7E-573F85F6B1BB}" type="parTrans" cxnId="{649AF6B3-2A63-4FB2-B6F7-0FB6D0CF09B2}">
      <dgm:prSet/>
      <dgm:spPr/>
      <dgm:t>
        <a:bodyPr/>
        <a:lstStyle/>
        <a:p>
          <a:endParaRPr lang="en-GB"/>
        </a:p>
      </dgm:t>
    </dgm:pt>
    <dgm:pt modelId="{8DF52730-659E-4E9F-A0BD-FB583864E361}" type="sibTrans" cxnId="{649AF6B3-2A63-4FB2-B6F7-0FB6D0CF09B2}">
      <dgm:prSet/>
      <dgm:spPr/>
      <dgm:t>
        <a:bodyPr/>
        <a:lstStyle/>
        <a:p>
          <a:endParaRPr lang="en-GB"/>
        </a:p>
      </dgm:t>
    </dgm:pt>
    <dgm:pt modelId="{896ABD74-872D-4B79-9EA2-69B303BCDA5D}">
      <dgm:prSet phldrT="[Text]"/>
      <dgm:spPr/>
      <dgm:t>
        <a:bodyPr/>
        <a:lstStyle/>
        <a:p>
          <a:r>
            <a:rPr lang="en-GB" dirty="0"/>
            <a:t>Using an unsafe grinder when they know they shouldn’t</a:t>
          </a:r>
        </a:p>
      </dgm:t>
    </dgm:pt>
    <dgm:pt modelId="{05EF5A14-E394-4335-9A6C-5DD419580E34}" type="parTrans" cxnId="{E6F8DD6D-855A-4C85-830C-AA58EF0C4EF9}">
      <dgm:prSet/>
      <dgm:spPr/>
      <dgm:t>
        <a:bodyPr/>
        <a:lstStyle/>
        <a:p>
          <a:endParaRPr lang="en-GB"/>
        </a:p>
      </dgm:t>
    </dgm:pt>
    <dgm:pt modelId="{AD628445-56A0-4702-88D0-B74FE3868657}" type="sibTrans" cxnId="{E6F8DD6D-855A-4C85-830C-AA58EF0C4EF9}">
      <dgm:prSet/>
      <dgm:spPr/>
      <dgm:t>
        <a:bodyPr/>
        <a:lstStyle/>
        <a:p>
          <a:endParaRPr lang="en-GB"/>
        </a:p>
      </dgm:t>
    </dgm:pt>
    <dgm:pt modelId="{C28BB778-5D2F-47B6-8CE6-76660C3644A5}">
      <dgm:prSet phldrT="[Text]"/>
      <dgm:spPr/>
      <dgm:t>
        <a:bodyPr/>
        <a:lstStyle/>
        <a:p>
          <a:r>
            <a:rPr lang="en-GB" dirty="0"/>
            <a:t>Consequences</a:t>
          </a:r>
        </a:p>
        <a:p>
          <a:r>
            <a:rPr lang="en-GB" dirty="0"/>
            <a:t>(payoffs &amp; downsides)</a:t>
          </a:r>
        </a:p>
      </dgm:t>
    </dgm:pt>
    <dgm:pt modelId="{F0D032FD-0724-412F-9998-9C468577A461}" type="parTrans" cxnId="{76F63F2D-4D9E-4C82-B29E-92E08C8DF360}">
      <dgm:prSet/>
      <dgm:spPr/>
      <dgm:t>
        <a:bodyPr/>
        <a:lstStyle/>
        <a:p>
          <a:endParaRPr lang="en-GB"/>
        </a:p>
      </dgm:t>
    </dgm:pt>
    <dgm:pt modelId="{16DD04CC-663B-4854-AFFC-E3274DD768AF}" type="sibTrans" cxnId="{76F63F2D-4D9E-4C82-B29E-92E08C8DF360}">
      <dgm:prSet/>
      <dgm:spPr/>
      <dgm:t>
        <a:bodyPr/>
        <a:lstStyle/>
        <a:p>
          <a:endParaRPr lang="en-GB"/>
        </a:p>
      </dgm:t>
    </dgm:pt>
    <dgm:pt modelId="{0CF05E2C-2BC8-4420-BA04-E0AB112C117F}">
      <dgm:prSet phldrT="[Text]"/>
      <dgm:spPr/>
      <dgm:t>
        <a:bodyPr/>
        <a:lstStyle/>
        <a:p>
          <a:r>
            <a:rPr lang="en-GB" dirty="0"/>
            <a:t>Soon, certain, positives:</a:t>
          </a:r>
        </a:p>
        <a:p>
          <a:endParaRPr lang="en-GB" dirty="0"/>
        </a:p>
        <a:p>
          <a:r>
            <a:rPr lang="en-GB" dirty="0"/>
            <a:t>Job gets done</a:t>
          </a:r>
        </a:p>
        <a:p>
          <a:r>
            <a:rPr lang="en-GB" dirty="0"/>
            <a:t>Saves time</a:t>
          </a:r>
        </a:p>
      </dgm:t>
    </dgm:pt>
    <dgm:pt modelId="{ED206AEE-0BE2-453C-8087-989977160C89}" type="parTrans" cxnId="{2C84B9D8-0317-4911-A06C-D6161C77D3F0}">
      <dgm:prSet/>
      <dgm:spPr/>
      <dgm:t>
        <a:bodyPr/>
        <a:lstStyle/>
        <a:p>
          <a:endParaRPr lang="en-GB"/>
        </a:p>
      </dgm:t>
    </dgm:pt>
    <dgm:pt modelId="{FB295C96-3B27-494D-941D-ECD6E66A239D}" type="sibTrans" cxnId="{2C84B9D8-0317-4911-A06C-D6161C77D3F0}">
      <dgm:prSet/>
      <dgm:spPr/>
      <dgm:t>
        <a:bodyPr/>
        <a:lstStyle/>
        <a:p>
          <a:endParaRPr lang="en-GB"/>
        </a:p>
      </dgm:t>
    </dgm:pt>
    <dgm:pt modelId="{44F35297-2281-49D5-920D-2870EB86B310}">
      <dgm:prSet phldrT="[Text]"/>
      <dgm:spPr/>
      <dgm:t>
        <a:bodyPr/>
        <a:lstStyle/>
        <a:p>
          <a:r>
            <a:rPr lang="en-GB" dirty="0"/>
            <a:t>Delayed, uncertain, negatives:</a:t>
          </a:r>
        </a:p>
        <a:p>
          <a:endParaRPr lang="en-GB" dirty="0"/>
        </a:p>
        <a:p>
          <a:r>
            <a:rPr lang="en-GB" dirty="0"/>
            <a:t>Injury</a:t>
          </a:r>
        </a:p>
        <a:p>
          <a:r>
            <a:rPr lang="en-GB" dirty="0"/>
            <a:t>Disciplined </a:t>
          </a:r>
        </a:p>
      </dgm:t>
    </dgm:pt>
    <dgm:pt modelId="{B3EC9990-0C22-4D8A-B786-E95F3794D80C}" type="parTrans" cxnId="{5734E6D7-ED5D-419C-80C9-2FC8F6AF3E6C}">
      <dgm:prSet/>
      <dgm:spPr/>
      <dgm:t>
        <a:bodyPr/>
        <a:lstStyle/>
        <a:p>
          <a:endParaRPr lang="en-GB"/>
        </a:p>
      </dgm:t>
    </dgm:pt>
    <dgm:pt modelId="{5FFA7C4E-32F9-41B0-A639-F3C55C865523}" type="sibTrans" cxnId="{5734E6D7-ED5D-419C-80C9-2FC8F6AF3E6C}">
      <dgm:prSet/>
      <dgm:spPr/>
      <dgm:t>
        <a:bodyPr/>
        <a:lstStyle/>
        <a:p>
          <a:endParaRPr lang="en-GB"/>
        </a:p>
      </dgm:t>
    </dgm:pt>
    <dgm:pt modelId="{E3D81988-9182-42C6-BED4-64A74D2EEF94}">
      <dgm:prSet phldrT="[Text]"/>
      <dgm:spPr/>
      <dgm:t>
        <a:bodyPr/>
        <a:lstStyle/>
        <a:p>
          <a:r>
            <a:rPr lang="en-GB" dirty="0"/>
            <a:t>Workspace restrictions</a:t>
          </a:r>
        </a:p>
      </dgm:t>
    </dgm:pt>
    <dgm:pt modelId="{FC36AA4D-C319-497C-8CDA-3C78F70A9A50}" type="parTrans" cxnId="{35AC516B-5A8B-4F1A-A749-141FF0E39581}">
      <dgm:prSet/>
      <dgm:spPr/>
      <dgm:t>
        <a:bodyPr/>
        <a:lstStyle/>
        <a:p>
          <a:endParaRPr lang="en-GB"/>
        </a:p>
      </dgm:t>
    </dgm:pt>
    <dgm:pt modelId="{12AB5E45-0B9C-4DE5-ADB9-E90CA2DA5279}" type="sibTrans" cxnId="{35AC516B-5A8B-4F1A-A749-141FF0E39581}">
      <dgm:prSet/>
      <dgm:spPr/>
      <dgm:t>
        <a:bodyPr/>
        <a:lstStyle/>
        <a:p>
          <a:endParaRPr lang="en-GB"/>
        </a:p>
      </dgm:t>
    </dgm:pt>
    <dgm:pt modelId="{3E1DEC7D-7955-4CDF-BA09-E6F1A90ABCFC}">
      <dgm:prSet phldrT="[Text]"/>
      <dgm:spPr/>
      <dgm:t>
        <a:bodyPr/>
        <a:lstStyle/>
        <a:p>
          <a:r>
            <a:rPr lang="en-GB" dirty="0"/>
            <a:t>Lost the handle</a:t>
          </a:r>
        </a:p>
      </dgm:t>
    </dgm:pt>
    <dgm:pt modelId="{64A5D07E-4CB7-4114-AC34-5AC7390D3EB5}" type="parTrans" cxnId="{5070A84A-9604-4B5B-99C7-76A12E38AA29}">
      <dgm:prSet/>
      <dgm:spPr/>
      <dgm:t>
        <a:bodyPr/>
        <a:lstStyle/>
        <a:p>
          <a:endParaRPr lang="en-GB"/>
        </a:p>
      </dgm:t>
    </dgm:pt>
    <dgm:pt modelId="{7616009A-A796-4C49-8789-63F335A144E7}" type="sibTrans" cxnId="{5070A84A-9604-4B5B-99C7-76A12E38AA29}">
      <dgm:prSet/>
      <dgm:spPr/>
      <dgm:t>
        <a:bodyPr/>
        <a:lstStyle/>
        <a:p>
          <a:endParaRPr lang="en-GB"/>
        </a:p>
      </dgm:t>
    </dgm:pt>
    <dgm:pt modelId="{2B094052-2FCC-4E07-A512-763EAAAD2F7F}">
      <dgm:prSet phldrT="[Text]"/>
      <dgm:spPr/>
      <dgm:t>
        <a:bodyPr/>
        <a:lstStyle/>
        <a:p>
          <a:r>
            <a:rPr lang="en-GB" dirty="0"/>
            <a:t>Custom &amp; practice</a:t>
          </a:r>
        </a:p>
      </dgm:t>
    </dgm:pt>
    <dgm:pt modelId="{C8008E57-312B-426A-9991-8E99BEDB7E9A}" type="parTrans" cxnId="{57373DA8-DFED-4B47-A402-B4D4F0FBE39E}">
      <dgm:prSet/>
      <dgm:spPr/>
      <dgm:t>
        <a:bodyPr/>
        <a:lstStyle/>
        <a:p>
          <a:endParaRPr lang="en-GB"/>
        </a:p>
      </dgm:t>
    </dgm:pt>
    <dgm:pt modelId="{87533480-5AA4-4150-B28F-CAFF2F8D81AE}" type="sibTrans" cxnId="{57373DA8-DFED-4B47-A402-B4D4F0FBE39E}">
      <dgm:prSet/>
      <dgm:spPr/>
      <dgm:t>
        <a:bodyPr/>
        <a:lstStyle/>
        <a:p>
          <a:endParaRPr lang="en-GB"/>
        </a:p>
      </dgm:t>
    </dgm:pt>
    <dgm:pt modelId="{D3D9B53A-12DF-4352-8204-B6F393EFB4A4}">
      <dgm:prSet phldrT="[Text]"/>
      <dgm:spPr/>
      <dgm:t>
        <a:bodyPr/>
        <a:lstStyle/>
        <a:p>
          <a:r>
            <a:rPr lang="en-GB" dirty="0"/>
            <a:t>Buying new parts takes ages </a:t>
          </a:r>
        </a:p>
      </dgm:t>
    </dgm:pt>
    <dgm:pt modelId="{9AA90A54-4E98-407D-8289-B3AD918564E8}" type="parTrans" cxnId="{D4024DBB-99B2-47B0-80F1-B5C23343AD8A}">
      <dgm:prSet/>
      <dgm:spPr/>
      <dgm:t>
        <a:bodyPr/>
        <a:lstStyle/>
        <a:p>
          <a:endParaRPr lang="en-GB"/>
        </a:p>
      </dgm:t>
    </dgm:pt>
    <dgm:pt modelId="{CDFA1CBF-F5C6-454A-A33D-31B01EC8D4C8}" type="sibTrans" cxnId="{D4024DBB-99B2-47B0-80F1-B5C23343AD8A}">
      <dgm:prSet/>
      <dgm:spPr/>
      <dgm:t>
        <a:bodyPr/>
        <a:lstStyle/>
        <a:p>
          <a:endParaRPr lang="en-GB"/>
        </a:p>
      </dgm:t>
    </dgm:pt>
    <dgm:pt modelId="{64D8796A-CC6A-400F-9FD9-56AE011D9755}" type="pres">
      <dgm:prSet presAssocID="{AD0AC255-D941-4319-AF3C-C69BFB5091A4}" presName="theList" presStyleCnt="0">
        <dgm:presLayoutVars>
          <dgm:dir/>
          <dgm:animLvl val="lvl"/>
          <dgm:resizeHandles val="exact"/>
        </dgm:presLayoutVars>
      </dgm:prSet>
      <dgm:spPr/>
    </dgm:pt>
    <dgm:pt modelId="{F5BD8479-99C2-4B54-9EC0-D7AE99701553}" type="pres">
      <dgm:prSet presAssocID="{A153A914-8EF2-4C80-8341-5CA4DD4E8F7B}" presName="compNode" presStyleCnt="0"/>
      <dgm:spPr/>
    </dgm:pt>
    <dgm:pt modelId="{FF36E2E1-11C7-4CF8-9588-6458736E2CB2}" type="pres">
      <dgm:prSet presAssocID="{A153A914-8EF2-4C80-8341-5CA4DD4E8F7B}" presName="aNode" presStyleLbl="bgShp" presStyleIdx="0" presStyleCnt="3"/>
      <dgm:spPr/>
    </dgm:pt>
    <dgm:pt modelId="{C9D80DB1-F81E-4493-AC46-514CB1DE3705}" type="pres">
      <dgm:prSet presAssocID="{A153A914-8EF2-4C80-8341-5CA4DD4E8F7B}" presName="textNode" presStyleLbl="bgShp" presStyleIdx="0" presStyleCnt="3"/>
      <dgm:spPr/>
    </dgm:pt>
    <dgm:pt modelId="{5B6A0BF5-1381-4C00-8E3E-856A38E6F124}" type="pres">
      <dgm:prSet presAssocID="{A153A914-8EF2-4C80-8341-5CA4DD4E8F7B}" presName="compChildNode" presStyleCnt="0"/>
      <dgm:spPr/>
    </dgm:pt>
    <dgm:pt modelId="{24189D10-7E79-4751-A7D6-A8AB61E4E154}" type="pres">
      <dgm:prSet presAssocID="{A153A914-8EF2-4C80-8341-5CA4DD4E8F7B}" presName="theInnerList" presStyleCnt="0"/>
      <dgm:spPr/>
    </dgm:pt>
    <dgm:pt modelId="{43F57F28-F709-417A-99CA-91E6BBE08D5E}" type="pres">
      <dgm:prSet presAssocID="{B40102A5-E451-44FD-A6C6-02F6E7FE8DD0}" presName="childNode" presStyleLbl="node1" presStyleIdx="0" presStyleCnt="9">
        <dgm:presLayoutVars>
          <dgm:bulletEnabled val="1"/>
        </dgm:presLayoutVars>
      </dgm:prSet>
      <dgm:spPr/>
    </dgm:pt>
    <dgm:pt modelId="{CAF720E3-0049-4E1E-A179-BF03E6EFA20F}" type="pres">
      <dgm:prSet presAssocID="{B40102A5-E451-44FD-A6C6-02F6E7FE8DD0}" presName="aSpace2" presStyleCnt="0"/>
      <dgm:spPr/>
    </dgm:pt>
    <dgm:pt modelId="{6279D274-22BD-4FE9-A816-C22A6FDC0A41}" type="pres">
      <dgm:prSet presAssocID="{E3D81988-9182-42C6-BED4-64A74D2EEF94}" presName="childNode" presStyleLbl="node1" presStyleIdx="1" presStyleCnt="9">
        <dgm:presLayoutVars>
          <dgm:bulletEnabled val="1"/>
        </dgm:presLayoutVars>
      </dgm:prSet>
      <dgm:spPr/>
    </dgm:pt>
    <dgm:pt modelId="{7A688B3C-8C6F-4927-B383-0D0909541DE0}" type="pres">
      <dgm:prSet presAssocID="{E3D81988-9182-42C6-BED4-64A74D2EEF94}" presName="aSpace2" presStyleCnt="0"/>
      <dgm:spPr/>
    </dgm:pt>
    <dgm:pt modelId="{91FC1323-C897-452C-B418-529868D9D6DD}" type="pres">
      <dgm:prSet presAssocID="{3E1DEC7D-7955-4CDF-BA09-E6F1A90ABCFC}" presName="childNode" presStyleLbl="node1" presStyleIdx="2" presStyleCnt="9">
        <dgm:presLayoutVars>
          <dgm:bulletEnabled val="1"/>
        </dgm:presLayoutVars>
      </dgm:prSet>
      <dgm:spPr/>
    </dgm:pt>
    <dgm:pt modelId="{7960DF49-EB1B-4828-BDE8-FB8C0BD43C5F}" type="pres">
      <dgm:prSet presAssocID="{3E1DEC7D-7955-4CDF-BA09-E6F1A90ABCFC}" presName="aSpace2" presStyleCnt="0"/>
      <dgm:spPr/>
    </dgm:pt>
    <dgm:pt modelId="{1A030E74-2643-4AD7-90CC-1FCCC2B4130D}" type="pres">
      <dgm:prSet presAssocID="{0ACD4508-E3B8-4D33-B336-914B8B704B75}" presName="childNode" presStyleLbl="node1" presStyleIdx="3" presStyleCnt="9">
        <dgm:presLayoutVars>
          <dgm:bulletEnabled val="1"/>
        </dgm:presLayoutVars>
      </dgm:prSet>
      <dgm:spPr/>
    </dgm:pt>
    <dgm:pt modelId="{980BE04B-1A22-4FD9-B774-AA508069CEB1}" type="pres">
      <dgm:prSet presAssocID="{0ACD4508-E3B8-4D33-B336-914B8B704B75}" presName="aSpace2" presStyleCnt="0"/>
      <dgm:spPr/>
    </dgm:pt>
    <dgm:pt modelId="{26691F01-94C7-4279-BC74-0F11789FFEC8}" type="pres">
      <dgm:prSet presAssocID="{2B094052-2FCC-4E07-A512-763EAAAD2F7F}" presName="childNode" presStyleLbl="node1" presStyleIdx="4" presStyleCnt="9">
        <dgm:presLayoutVars>
          <dgm:bulletEnabled val="1"/>
        </dgm:presLayoutVars>
      </dgm:prSet>
      <dgm:spPr/>
    </dgm:pt>
    <dgm:pt modelId="{AA04A5ED-D02B-4F24-A1AD-FB104F74EB75}" type="pres">
      <dgm:prSet presAssocID="{2B094052-2FCC-4E07-A512-763EAAAD2F7F}" presName="aSpace2" presStyleCnt="0"/>
      <dgm:spPr/>
    </dgm:pt>
    <dgm:pt modelId="{5DD71164-71EA-4DF7-A2A3-EE531F779D58}" type="pres">
      <dgm:prSet presAssocID="{D3D9B53A-12DF-4352-8204-B6F393EFB4A4}" presName="childNode" presStyleLbl="node1" presStyleIdx="5" presStyleCnt="9">
        <dgm:presLayoutVars>
          <dgm:bulletEnabled val="1"/>
        </dgm:presLayoutVars>
      </dgm:prSet>
      <dgm:spPr/>
    </dgm:pt>
    <dgm:pt modelId="{BDD16939-8ADC-4FAA-8F65-5057232D3260}" type="pres">
      <dgm:prSet presAssocID="{A153A914-8EF2-4C80-8341-5CA4DD4E8F7B}" presName="aSpace" presStyleCnt="0"/>
      <dgm:spPr/>
    </dgm:pt>
    <dgm:pt modelId="{FB8955AA-945C-42F0-A3D2-048783B880E4}" type="pres">
      <dgm:prSet presAssocID="{84193094-158B-4AA6-BA50-AF83D2CD6594}" presName="compNode" presStyleCnt="0"/>
      <dgm:spPr/>
    </dgm:pt>
    <dgm:pt modelId="{CFBA0D44-0073-49E8-8B70-277BA9355EFE}" type="pres">
      <dgm:prSet presAssocID="{84193094-158B-4AA6-BA50-AF83D2CD6594}" presName="aNode" presStyleLbl="bgShp" presStyleIdx="1" presStyleCnt="3"/>
      <dgm:spPr/>
    </dgm:pt>
    <dgm:pt modelId="{663D7F95-5DC9-4516-9CD8-A68B1F232006}" type="pres">
      <dgm:prSet presAssocID="{84193094-158B-4AA6-BA50-AF83D2CD6594}" presName="textNode" presStyleLbl="bgShp" presStyleIdx="1" presStyleCnt="3"/>
      <dgm:spPr/>
    </dgm:pt>
    <dgm:pt modelId="{320D6F01-2DDF-4520-B704-EB3A7BD4D375}" type="pres">
      <dgm:prSet presAssocID="{84193094-158B-4AA6-BA50-AF83D2CD6594}" presName="compChildNode" presStyleCnt="0"/>
      <dgm:spPr/>
    </dgm:pt>
    <dgm:pt modelId="{DE119348-F1D8-4353-9B7B-9905048BE8AB}" type="pres">
      <dgm:prSet presAssocID="{84193094-158B-4AA6-BA50-AF83D2CD6594}" presName="theInnerList" presStyleCnt="0"/>
      <dgm:spPr/>
    </dgm:pt>
    <dgm:pt modelId="{AA8694C1-1343-44BF-A0C2-73574D68B69B}" type="pres">
      <dgm:prSet presAssocID="{896ABD74-872D-4B79-9EA2-69B303BCDA5D}" presName="childNode" presStyleLbl="node1" presStyleIdx="6" presStyleCnt="9">
        <dgm:presLayoutVars>
          <dgm:bulletEnabled val="1"/>
        </dgm:presLayoutVars>
      </dgm:prSet>
      <dgm:spPr/>
    </dgm:pt>
    <dgm:pt modelId="{B72D5205-9E01-4350-93AD-31D05D12DF35}" type="pres">
      <dgm:prSet presAssocID="{84193094-158B-4AA6-BA50-AF83D2CD6594}" presName="aSpace" presStyleCnt="0"/>
      <dgm:spPr/>
    </dgm:pt>
    <dgm:pt modelId="{C1BE77A3-91B0-45C7-B32C-C24346227986}" type="pres">
      <dgm:prSet presAssocID="{C28BB778-5D2F-47B6-8CE6-76660C3644A5}" presName="compNode" presStyleCnt="0"/>
      <dgm:spPr/>
    </dgm:pt>
    <dgm:pt modelId="{B48E44F6-4F35-4ABC-935E-7A7A535C934B}" type="pres">
      <dgm:prSet presAssocID="{C28BB778-5D2F-47B6-8CE6-76660C3644A5}" presName="aNode" presStyleLbl="bgShp" presStyleIdx="2" presStyleCnt="3"/>
      <dgm:spPr/>
    </dgm:pt>
    <dgm:pt modelId="{088E179F-2AD3-4548-94AE-AF3A55D8ECC2}" type="pres">
      <dgm:prSet presAssocID="{C28BB778-5D2F-47B6-8CE6-76660C3644A5}" presName="textNode" presStyleLbl="bgShp" presStyleIdx="2" presStyleCnt="3"/>
      <dgm:spPr/>
    </dgm:pt>
    <dgm:pt modelId="{1877C579-E20A-457B-96A5-B36DABD31C6D}" type="pres">
      <dgm:prSet presAssocID="{C28BB778-5D2F-47B6-8CE6-76660C3644A5}" presName="compChildNode" presStyleCnt="0"/>
      <dgm:spPr/>
    </dgm:pt>
    <dgm:pt modelId="{F9A2CFCA-AE01-44DB-8546-D32DE328C1A7}" type="pres">
      <dgm:prSet presAssocID="{C28BB778-5D2F-47B6-8CE6-76660C3644A5}" presName="theInnerList" presStyleCnt="0"/>
      <dgm:spPr/>
    </dgm:pt>
    <dgm:pt modelId="{6093D517-5D7F-4A77-8980-781F1CDF6347}" type="pres">
      <dgm:prSet presAssocID="{0CF05E2C-2BC8-4420-BA04-E0AB112C117F}" presName="childNode" presStyleLbl="node1" presStyleIdx="7" presStyleCnt="9">
        <dgm:presLayoutVars>
          <dgm:bulletEnabled val="1"/>
        </dgm:presLayoutVars>
      </dgm:prSet>
      <dgm:spPr/>
    </dgm:pt>
    <dgm:pt modelId="{E94C1217-2DDE-4555-BAA0-AEF217214511}" type="pres">
      <dgm:prSet presAssocID="{0CF05E2C-2BC8-4420-BA04-E0AB112C117F}" presName="aSpace2" presStyleCnt="0"/>
      <dgm:spPr/>
    </dgm:pt>
    <dgm:pt modelId="{99749763-3A1A-473C-8D38-BDBEA8F7D15E}" type="pres">
      <dgm:prSet presAssocID="{44F35297-2281-49D5-920D-2870EB86B310}" presName="childNode" presStyleLbl="node1" presStyleIdx="8" presStyleCnt="9">
        <dgm:presLayoutVars>
          <dgm:bulletEnabled val="1"/>
        </dgm:presLayoutVars>
      </dgm:prSet>
      <dgm:spPr/>
    </dgm:pt>
  </dgm:ptLst>
  <dgm:cxnLst>
    <dgm:cxn modelId="{BAAF4303-E4D6-42B9-9554-5CC16723B7DC}" type="presOf" srcId="{84193094-158B-4AA6-BA50-AF83D2CD6594}" destId="{663D7F95-5DC9-4516-9CD8-A68B1F232006}" srcOrd="1" destOrd="0" presId="urn:microsoft.com/office/officeart/2005/8/layout/lProcess2"/>
    <dgm:cxn modelId="{77BD7205-E249-447E-A876-E09C26A2CDA0}" type="presOf" srcId="{0CF05E2C-2BC8-4420-BA04-E0AB112C117F}" destId="{6093D517-5D7F-4A77-8980-781F1CDF6347}" srcOrd="0" destOrd="0" presId="urn:microsoft.com/office/officeart/2005/8/layout/lProcess2"/>
    <dgm:cxn modelId="{6C689910-E53A-4857-AFA7-2DB904DB84A0}" type="presOf" srcId="{2B094052-2FCC-4E07-A512-763EAAAD2F7F}" destId="{26691F01-94C7-4279-BC74-0F11789FFEC8}" srcOrd="0" destOrd="0" presId="urn:microsoft.com/office/officeart/2005/8/layout/lProcess2"/>
    <dgm:cxn modelId="{C79AAC1D-B863-47C6-BF44-36D6446F6A5D}" type="presOf" srcId="{D3D9B53A-12DF-4352-8204-B6F393EFB4A4}" destId="{5DD71164-71EA-4DF7-A2A3-EE531F779D58}" srcOrd="0" destOrd="0" presId="urn:microsoft.com/office/officeart/2005/8/layout/lProcess2"/>
    <dgm:cxn modelId="{B7476C1F-1424-40F5-8DBD-8D36969CD53E}" srcId="{A153A914-8EF2-4C80-8341-5CA4DD4E8F7B}" destId="{0ACD4508-E3B8-4D33-B336-914B8B704B75}" srcOrd="3" destOrd="0" parTransId="{06605664-AC66-48A7-BB5B-7264678D2530}" sibTransId="{2F407DAD-DDBD-4670-B7EF-73F29D4412CD}"/>
    <dgm:cxn modelId="{98201B2A-F62D-4003-9FFE-124B1DF4D806}" type="presOf" srcId="{896ABD74-872D-4B79-9EA2-69B303BCDA5D}" destId="{AA8694C1-1343-44BF-A0C2-73574D68B69B}" srcOrd="0" destOrd="0" presId="urn:microsoft.com/office/officeart/2005/8/layout/lProcess2"/>
    <dgm:cxn modelId="{76F63F2D-4D9E-4C82-B29E-92E08C8DF360}" srcId="{AD0AC255-D941-4319-AF3C-C69BFB5091A4}" destId="{C28BB778-5D2F-47B6-8CE6-76660C3644A5}" srcOrd="2" destOrd="0" parTransId="{F0D032FD-0724-412F-9998-9C468577A461}" sibTransId="{16DD04CC-663B-4854-AFFC-E3274DD768AF}"/>
    <dgm:cxn modelId="{D522A15C-CCF2-4223-857E-14FA897062B3}" type="presOf" srcId="{E3D81988-9182-42C6-BED4-64A74D2EEF94}" destId="{6279D274-22BD-4FE9-A816-C22A6FDC0A41}" srcOrd="0" destOrd="0" presId="urn:microsoft.com/office/officeart/2005/8/layout/lProcess2"/>
    <dgm:cxn modelId="{5070A84A-9604-4B5B-99C7-76A12E38AA29}" srcId="{A153A914-8EF2-4C80-8341-5CA4DD4E8F7B}" destId="{3E1DEC7D-7955-4CDF-BA09-E6F1A90ABCFC}" srcOrd="2" destOrd="0" parTransId="{64A5D07E-4CB7-4114-AC34-5AC7390D3EB5}" sibTransId="{7616009A-A796-4C49-8789-63F335A144E7}"/>
    <dgm:cxn modelId="{35AC516B-5A8B-4F1A-A749-141FF0E39581}" srcId="{A153A914-8EF2-4C80-8341-5CA4DD4E8F7B}" destId="{E3D81988-9182-42C6-BED4-64A74D2EEF94}" srcOrd="1" destOrd="0" parTransId="{FC36AA4D-C319-497C-8CDA-3C78F70A9A50}" sibTransId="{12AB5E45-0B9C-4DE5-ADB9-E90CA2DA5279}"/>
    <dgm:cxn modelId="{6132F74B-74E2-4E2F-AC3D-58504B72850C}" type="presOf" srcId="{44F35297-2281-49D5-920D-2870EB86B310}" destId="{99749763-3A1A-473C-8D38-BDBEA8F7D15E}" srcOrd="0" destOrd="0" presId="urn:microsoft.com/office/officeart/2005/8/layout/lProcess2"/>
    <dgm:cxn modelId="{E6F8DD6D-855A-4C85-830C-AA58EF0C4EF9}" srcId="{84193094-158B-4AA6-BA50-AF83D2CD6594}" destId="{896ABD74-872D-4B79-9EA2-69B303BCDA5D}" srcOrd="0" destOrd="0" parTransId="{05EF5A14-E394-4335-9A6C-5DD419580E34}" sibTransId="{AD628445-56A0-4702-88D0-B74FE3868657}"/>
    <dgm:cxn modelId="{1D761373-0A5E-4C77-9C3A-EF76F5A387B6}" type="presOf" srcId="{A153A914-8EF2-4C80-8341-5CA4DD4E8F7B}" destId="{FF36E2E1-11C7-4CF8-9588-6458736E2CB2}" srcOrd="0" destOrd="0" presId="urn:microsoft.com/office/officeart/2005/8/layout/lProcess2"/>
    <dgm:cxn modelId="{64B21458-B076-42D1-9BCE-CDD8F53F13B0}" type="presOf" srcId="{B40102A5-E451-44FD-A6C6-02F6E7FE8DD0}" destId="{43F57F28-F709-417A-99CA-91E6BBE08D5E}" srcOrd="0" destOrd="0" presId="urn:microsoft.com/office/officeart/2005/8/layout/lProcess2"/>
    <dgm:cxn modelId="{348B7A59-C1DF-485A-809F-7FF3CDC2C2E8}" type="presOf" srcId="{3E1DEC7D-7955-4CDF-BA09-E6F1A90ABCFC}" destId="{91FC1323-C897-452C-B418-529868D9D6DD}" srcOrd="0" destOrd="0" presId="urn:microsoft.com/office/officeart/2005/8/layout/lProcess2"/>
    <dgm:cxn modelId="{C38B4B7F-9A27-4599-9A89-449D0D3345B0}" type="presOf" srcId="{0ACD4508-E3B8-4D33-B336-914B8B704B75}" destId="{1A030E74-2643-4AD7-90CC-1FCCC2B4130D}" srcOrd="0" destOrd="0" presId="urn:microsoft.com/office/officeart/2005/8/layout/lProcess2"/>
    <dgm:cxn modelId="{0D28929C-4E10-4553-99B5-E896F445F9BF}" type="presOf" srcId="{AD0AC255-D941-4319-AF3C-C69BFB5091A4}" destId="{64D8796A-CC6A-400F-9FD9-56AE011D9755}" srcOrd="0" destOrd="0" presId="urn:microsoft.com/office/officeart/2005/8/layout/lProcess2"/>
    <dgm:cxn modelId="{8138DEA3-26F8-4EC4-BEC8-D78A9B5EE430}" type="presOf" srcId="{A153A914-8EF2-4C80-8341-5CA4DD4E8F7B}" destId="{C9D80DB1-F81E-4493-AC46-514CB1DE3705}" srcOrd="1" destOrd="0" presId="urn:microsoft.com/office/officeart/2005/8/layout/lProcess2"/>
    <dgm:cxn modelId="{57373DA8-DFED-4B47-A402-B4D4F0FBE39E}" srcId="{A153A914-8EF2-4C80-8341-5CA4DD4E8F7B}" destId="{2B094052-2FCC-4E07-A512-763EAAAD2F7F}" srcOrd="4" destOrd="0" parTransId="{C8008E57-312B-426A-9991-8E99BEDB7E9A}" sibTransId="{87533480-5AA4-4150-B28F-CAFF2F8D81AE}"/>
    <dgm:cxn modelId="{649AF6B3-2A63-4FB2-B6F7-0FB6D0CF09B2}" srcId="{AD0AC255-D941-4319-AF3C-C69BFB5091A4}" destId="{84193094-158B-4AA6-BA50-AF83D2CD6594}" srcOrd="1" destOrd="0" parTransId="{74F19972-2383-46EC-AA7E-573F85F6B1BB}" sibTransId="{8DF52730-659E-4E9F-A0BD-FB583864E361}"/>
    <dgm:cxn modelId="{D4024DBB-99B2-47B0-80F1-B5C23343AD8A}" srcId="{A153A914-8EF2-4C80-8341-5CA4DD4E8F7B}" destId="{D3D9B53A-12DF-4352-8204-B6F393EFB4A4}" srcOrd="5" destOrd="0" parTransId="{9AA90A54-4E98-407D-8289-B3AD918564E8}" sibTransId="{CDFA1CBF-F5C6-454A-A33D-31B01EC8D4C8}"/>
    <dgm:cxn modelId="{B83E5DC9-4656-4B57-8491-A8144FBB42A3}" type="presOf" srcId="{C28BB778-5D2F-47B6-8CE6-76660C3644A5}" destId="{B48E44F6-4F35-4ABC-935E-7A7A535C934B}" srcOrd="0" destOrd="0" presId="urn:microsoft.com/office/officeart/2005/8/layout/lProcess2"/>
    <dgm:cxn modelId="{5734E6D7-ED5D-419C-80C9-2FC8F6AF3E6C}" srcId="{C28BB778-5D2F-47B6-8CE6-76660C3644A5}" destId="{44F35297-2281-49D5-920D-2870EB86B310}" srcOrd="1" destOrd="0" parTransId="{B3EC9990-0C22-4D8A-B786-E95F3794D80C}" sibTransId="{5FFA7C4E-32F9-41B0-A639-F3C55C865523}"/>
    <dgm:cxn modelId="{2C84B9D8-0317-4911-A06C-D6161C77D3F0}" srcId="{C28BB778-5D2F-47B6-8CE6-76660C3644A5}" destId="{0CF05E2C-2BC8-4420-BA04-E0AB112C117F}" srcOrd="0" destOrd="0" parTransId="{ED206AEE-0BE2-453C-8087-989977160C89}" sibTransId="{FB295C96-3B27-494D-941D-ECD6E66A239D}"/>
    <dgm:cxn modelId="{5D6471EE-DD8E-4864-BC4F-BD059755DEF1}" srcId="{A153A914-8EF2-4C80-8341-5CA4DD4E8F7B}" destId="{B40102A5-E451-44FD-A6C6-02F6E7FE8DD0}" srcOrd="0" destOrd="0" parTransId="{F20A5493-8E13-4E79-9229-4762931B72A1}" sibTransId="{9DF71002-04C1-440F-8E82-6CA45BCD3683}"/>
    <dgm:cxn modelId="{B38B08F5-5147-440A-A766-C29EB6CEF144}" type="presOf" srcId="{84193094-158B-4AA6-BA50-AF83D2CD6594}" destId="{CFBA0D44-0073-49E8-8B70-277BA9355EFE}" srcOrd="0" destOrd="0" presId="urn:microsoft.com/office/officeart/2005/8/layout/lProcess2"/>
    <dgm:cxn modelId="{D8E408FE-A2E9-4E3F-8FA8-0BBCB15FC7C5}" type="presOf" srcId="{C28BB778-5D2F-47B6-8CE6-76660C3644A5}" destId="{088E179F-2AD3-4548-94AE-AF3A55D8ECC2}" srcOrd="1" destOrd="0" presId="urn:microsoft.com/office/officeart/2005/8/layout/lProcess2"/>
    <dgm:cxn modelId="{5054B9FF-41B8-4B83-9A7F-96754469B454}" srcId="{AD0AC255-D941-4319-AF3C-C69BFB5091A4}" destId="{A153A914-8EF2-4C80-8341-5CA4DD4E8F7B}" srcOrd="0" destOrd="0" parTransId="{6EAE7462-83E6-483B-868F-87911E814782}" sibTransId="{0AB86846-189F-415C-9131-ECF5F38E9304}"/>
    <dgm:cxn modelId="{EFF85F87-BA2D-47C6-BBB4-52F19060BA95}" type="presParOf" srcId="{64D8796A-CC6A-400F-9FD9-56AE011D9755}" destId="{F5BD8479-99C2-4B54-9EC0-D7AE99701553}" srcOrd="0" destOrd="0" presId="urn:microsoft.com/office/officeart/2005/8/layout/lProcess2"/>
    <dgm:cxn modelId="{7BDC8FAD-714E-49C6-ACD1-FDE62F3A3D3A}" type="presParOf" srcId="{F5BD8479-99C2-4B54-9EC0-D7AE99701553}" destId="{FF36E2E1-11C7-4CF8-9588-6458736E2CB2}" srcOrd="0" destOrd="0" presId="urn:microsoft.com/office/officeart/2005/8/layout/lProcess2"/>
    <dgm:cxn modelId="{128D30F7-DB41-487E-AF11-951A23529B7C}" type="presParOf" srcId="{F5BD8479-99C2-4B54-9EC0-D7AE99701553}" destId="{C9D80DB1-F81E-4493-AC46-514CB1DE3705}" srcOrd="1" destOrd="0" presId="urn:microsoft.com/office/officeart/2005/8/layout/lProcess2"/>
    <dgm:cxn modelId="{1C979C1A-AABC-4084-BC5D-28C40C8A7767}" type="presParOf" srcId="{F5BD8479-99C2-4B54-9EC0-D7AE99701553}" destId="{5B6A0BF5-1381-4C00-8E3E-856A38E6F124}" srcOrd="2" destOrd="0" presId="urn:microsoft.com/office/officeart/2005/8/layout/lProcess2"/>
    <dgm:cxn modelId="{7B151D08-515C-4E3F-B15C-490A2D22B154}" type="presParOf" srcId="{5B6A0BF5-1381-4C00-8E3E-856A38E6F124}" destId="{24189D10-7E79-4751-A7D6-A8AB61E4E154}" srcOrd="0" destOrd="0" presId="urn:microsoft.com/office/officeart/2005/8/layout/lProcess2"/>
    <dgm:cxn modelId="{1B32CE2A-B733-4566-9D19-2753ABD81201}" type="presParOf" srcId="{24189D10-7E79-4751-A7D6-A8AB61E4E154}" destId="{43F57F28-F709-417A-99CA-91E6BBE08D5E}" srcOrd="0" destOrd="0" presId="urn:microsoft.com/office/officeart/2005/8/layout/lProcess2"/>
    <dgm:cxn modelId="{37936742-F731-48CB-8125-429A2D14AA8D}" type="presParOf" srcId="{24189D10-7E79-4751-A7D6-A8AB61E4E154}" destId="{CAF720E3-0049-4E1E-A179-BF03E6EFA20F}" srcOrd="1" destOrd="0" presId="urn:microsoft.com/office/officeart/2005/8/layout/lProcess2"/>
    <dgm:cxn modelId="{011E52E5-4B74-4B27-9719-F26664875F81}" type="presParOf" srcId="{24189D10-7E79-4751-A7D6-A8AB61E4E154}" destId="{6279D274-22BD-4FE9-A816-C22A6FDC0A41}" srcOrd="2" destOrd="0" presId="urn:microsoft.com/office/officeart/2005/8/layout/lProcess2"/>
    <dgm:cxn modelId="{30686A3A-3C17-41D3-A6C0-26EE2562C591}" type="presParOf" srcId="{24189D10-7E79-4751-A7D6-A8AB61E4E154}" destId="{7A688B3C-8C6F-4927-B383-0D0909541DE0}" srcOrd="3" destOrd="0" presId="urn:microsoft.com/office/officeart/2005/8/layout/lProcess2"/>
    <dgm:cxn modelId="{BD1BC638-B312-4E88-8DD6-B8E0B67DBBEC}" type="presParOf" srcId="{24189D10-7E79-4751-A7D6-A8AB61E4E154}" destId="{91FC1323-C897-452C-B418-529868D9D6DD}" srcOrd="4" destOrd="0" presId="urn:microsoft.com/office/officeart/2005/8/layout/lProcess2"/>
    <dgm:cxn modelId="{2ACAF354-15E2-4C07-96F0-DE9C2A6547AF}" type="presParOf" srcId="{24189D10-7E79-4751-A7D6-A8AB61E4E154}" destId="{7960DF49-EB1B-4828-BDE8-FB8C0BD43C5F}" srcOrd="5" destOrd="0" presId="urn:microsoft.com/office/officeart/2005/8/layout/lProcess2"/>
    <dgm:cxn modelId="{154B7F2D-9A4D-4D26-9889-CB29F38E9726}" type="presParOf" srcId="{24189D10-7E79-4751-A7D6-A8AB61E4E154}" destId="{1A030E74-2643-4AD7-90CC-1FCCC2B4130D}" srcOrd="6" destOrd="0" presId="urn:microsoft.com/office/officeart/2005/8/layout/lProcess2"/>
    <dgm:cxn modelId="{9E4A1FFE-4F48-4FA6-AC5A-1893969A7179}" type="presParOf" srcId="{24189D10-7E79-4751-A7D6-A8AB61E4E154}" destId="{980BE04B-1A22-4FD9-B774-AA508069CEB1}" srcOrd="7" destOrd="0" presId="urn:microsoft.com/office/officeart/2005/8/layout/lProcess2"/>
    <dgm:cxn modelId="{154801AB-238C-4310-BC9D-104E59976229}" type="presParOf" srcId="{24189D10-7E79-4751-A7D6-A8AB61E4E154}" destId="{26691F01-94C7-4279-BC74-0F11789FFEC8}" srcOrd="8" destOrd="0" presId="urn:microsoft.com/office/officeart/2005/8/layout/lProcess2"/>
    <dgm:cxn modelId="{CCAA8F2C-6DF0-4E81-8DE7-637D51102779}" type="presParOf" srcId="{24189D10-7E79-4751-A7D6-A8AB61E4E154}" destId="{AA04A5ED-D02B-4F24-A1AD-FB104F74EB75}" srcOrd="9" destOrd="0" presId="urn:microsoft.com/office/officeart/2005/8/layout/lProcess2"/>
    <dgm:cxn modelId="{6A7B5BAB-94E7-4ADF-8B3C-E68961137CC7}" type="presParOf" srcId="{24189D10-7E79-4751-A7D6-A8AB61E4E154}" destId="{5DD71164-71EA-4DF7-A2A3-EE531F779D58}" srcOrd="10" destOrd="0" presId="urn:microsoft.com/office/officeart/2005/8/layout/lProcess2"/>
    <dgm:cxn modelId="{C787DEFB-8B6A-4FBB-872E-071FDDC6D044}" type="presParOf" srcId="{64D8796A-CC6A-400F-9FD9-56AE011D9755}" destId="{BDD16939-8ADC-4FAA-8F65-5057232D3260}" srcOrd="1" destOrd="0" presId="urn:microsoft.com/office/officeart/2005/8/layout/lProcess2"/>
    <dgm:cxn modelId="{A929380A-7719-4900-9616-A0954C75C5CD}" type="presParOf" srcId="{64D8796A-CC6A-400F-9FD9-56AE011D9755}" destId="{FB8955AA-945C-42F0-A3D2-048783B880E4}" srcOrd="2" destOrd="0" presId="urn:microsoft.com/office/officeart/2005/8/layout/lProcess2"/>
    <dgm:cxn modelId="{B9731DA7-F593-4047-9BA4-4C0CCC367618}" type="presParOf" srcId="{FB8955AA-945C-42F0-A3D2-048783B880E4}" destId="{CFBA0D44-0073-49E8-8B70-277BA9355EFE}" srcOrd="0" destOrd="0" presId="urn:microsoft.com/office/officeart/2005/8/layout/lProcess2"/>
    <dgm:cxn modelId="{4D0C2A43-D42C-4AD4-98CF-381490567809}" type="presParOf" srcId="{FB8955AA-945C-42F0-A3D2-048783B880E4}" destId="{663D7F95-5DC9-4516-9CD8-A68B1F232006}" srcOrd="1" destOrd="0" presId="urn:microsoft.com/office/officeart/2005/8/layout/lProcess2"/>
    <dgm:cxn modelId="{BE11DE05-F895-43B3-A65D-CF0E22F441A0}" type="presParOf" srcId="{FB8955AA-945C-42F0-A3D2-048783B880E4}" destId="{320D6F01-2DDF-4520-B704-EB3A7BD4D375}" srcOrd="2" destOrd="0" presId="urn:microsoft.com/office/officeart/2005/8/layout/lProcess2"/>
    <dgm:cxn modelId="{6D7B040C-4787-432A-BB9D-AFD33B16A274}" type="presParOf" srcId="{320D6F01-2DDF-4520-B704-EB3A7BD4D375}" destId="{DE119348-F1D8-4353-9B7B-9905048BE8AB}" srcOrd="0" destOrd="0" presId="urn:microsoft.com/office/officeart/2005/8/layout/lProcess2"/>
    <dgm:cxn modelId="{6C26AF81-5DF1-4064-AFEB-165CD565BFA2}" type="presParOf" srcId="{DE119348-F1D8-4353-9B7B-9905048BE8AB}" destId="{AA8694C1-1343-44BF-A0C2-73574D68B69B}" srcOrd="0" destOrd="0" presId="urn:microsoft.com/office/officeart/2005/8/layout/lProcess2"/>
    <dgm:cxn modelId="{B160DDC9-CE05-427A-AAA6-45DF2D5A4225}" type="presParOf" srcId="{64D8796A-CC6A-400F-9FD9-56AE011D9755}" destId="{B72D5205-9E01-4350-93AD-31D05D12DF35}" srcOrd="3" destOrd="0" presId="urn:microsoft.com/office/officeart/2005/8/layout/lProcess2"/>
    <dgm:cxn modelId="{A815FAA2-7104-4F5E-B8EF-A3D0AC97BCB9}" type="presParOf" srcId="{64D8796A-CC6A-400F-9FD9-56AE011D9755}" destId="{C1BE77A3-91B0-45C7-B32C-C24346227986}" srcOrd="4" destOrd="0" presId="urn:microsoft.com/office/officeart/2005/8/layout/lProcess2"/>
    <dgm:cxn modelId="{EE6E7B7D-6308-458A-893A-44DAC8D659A5}" type="presParOf" srcId="{C1BE77A3-91B0-45C7-B32C-C24346227986}" destId="{B48E44F6-4F35-4ABC-935E-7A7A535C934B}" srcOrd="0" destOrd="0" presId="urn:microsoft.com/office/officeart/2005/8/layout/lProcess2"/>
    <dgm:cxn modelId="{87B830D4-2059-4C03-9978-7A22B2ABC685}" type="presParOf" srcId="{C1BE77A3-91B0-45C7-B32C-C24346227986}" destId="{088E179F-2AD3-4548-94AE-AF3A55D8ECC2}" srcOrd="1" destOrd="0" presId="urn:microsoft.com/office/officeart/2005/8/layout/lProcess2"/>
    <dgm:cxn modelId="{09D69C12-16FC-4711-AA66-F3AA482222B8}" type="presParOf" srcId="{C1BE77A3-91B0-45C7-B32C-C24346227986}" destId="{1877C579-E20A-457B-96A5-B36DABD31C6D}" srcOrd="2" destOrd="0" presId="urn:microsoft.com/office/officeart/2005/8/layout/lProcess2"/>
    <dgm:cxn modelId="{73E2C441-0AB9-417B-BBF3-A7AC435C897A}" type="presParOf" srcId="{1877C579-E20A-457B-96A5-B36DABD31C6D}" destId="{F9A2CFCA-AE01-44DB-8546-D32DE328C1A7}" srcOrd="0" destOrd="0" presId="urn:microsoft.com/office/officeart/2005/8/layout/lProcess2"/>
    <dgm:cxn modelId="{4E4B24D4-3DA5-452B-B6AE-6EEBD9F344C1}" type="presParOf" srcId="{F9A2CFCA-AE01-44DB-8546-D32DE328C1A7}" destId="{6093D517-5D7F-4A77-8980-781F1CDF6347}" srcOrd="0" destOrd="0" presId="urn:microsoft.com/office/officeart/2005/8/layout/lProcess2"/>
    <dgm:cxn modelId="{4C5A0EC7-2C5E-486E-91C1-FD965343A145}" type="presParOf" srcId="{F9A2CFCA-AE01-44DB-8546-D32DE328C1A7}" destId="{E94C1217-2DDE-4555-BAA0-AEF217214511}" srcOrd="1" destOrd="0" presId="urn:microsoft.com/office/officeart/2005/8/layout/lProcess2"/>
    <dgm:cxn modelId="{3592B052-61C2-48A7-896B-090BF4176942}" type="presParOf" srcId="{F9A2CFCA-AE01-44DB-8546-D32DE328C1A7}" destId="{99749763-3A1A-473C-8D38-BDBEA8F7D15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0AC255-D941-4319-AF3C-C69BFB5091A4}"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GB"/>
        </a:p>
      </dgm:t>
    </dgm:pt>
    <dgm:pt modelId="{A153A914-8EF2-4C80-8341-5CA4DD4E8F7B}">
      <dgm:prSet phldrT="[Text]"/>
      <dgm:spPr/>
      <dgm:t>
        <a:bodyPr/>
        <a:lstStyle/>
        <a:p>
          <a:r>
            <a:rPr lang="en-GB" dirty="0"/>
            <a:t>Antecedents</a:t>
          </a:r>
        </a:p>
        <a:p>
          <a:r>
            <a:rPr lang="en-GB" dirty="0"/>
            <a:t>(triggers)</a:t>
          </a:r>
        </a:p>
      </dgm:t>
    </dgm:pt>
    <dgm:pt modelId="{6EAE7462-83E6-483B-868F-87911E814782}" type="parTrans" cxnId="{5054B9FF-41B8-4B83-9A7F-96754469B454}">
      <dgm:prSet/>
      <dgm:spPr/>
      <dgm:t>
        <a:bodyPr/>
        <a:lstStyle/>
        <a:p>
          <a:endParaRPr lang="en-GB"/>
        </a:p>
      </dgm:t>
    </dgm:pt>
    <dgm:pt modelId="{0AB86846-189F-415C-9131-ECF5F38E9304}" type="sibTrans" cxnId="{5054B9FF-41B8-4B83-9A7F-96754469B454}">
      <dgm:prSet/>
      <dgm:spPr/>
      <dgm:t>
        <a:bodyPr/>
        <a:lstStyle/>
        <a:p>
          <a:endParaRPr lang="en-GB"/>
        </a:p>
      </dgm:t>
    </dgm:pt>
    <dgm:pt modelId="{B40102A5-E451-44FD-A6C6-02F6E7FE8DD0}">
      <dgm:prSet phldrT="[Text]"/>
      <dgm:spPr/>
      <dgm:t>
        <a:bodyPr/>
        <a:lstStyle/>
        <a:p>
          <a:r>
            <a:rPr lang="en-GB" dirty="0"/>
            <a:t>Fear of discipline for not wearing safety specs</a:t>
          </a:r>
        </a:p>
      </dgm:t>
    </dgm:pt>
    <dgm:pt modelId="{F20A5493-8E13-4E79-9229-4762931B72A1}" type="parTrans" cxnId="{5D6471EE-DD8E-4864-BC4F-BD059755DEF1}">
      <dgm:prSet/>
      <dgm:spPr/>
      <dgm:t>
        <a:bodyPr/>
        <a:lstStyle/>
        <a:p>
          <a:endParaRPr lang="en-GB"/>
        </a:p>
      </dgm:t>
    </dgm:pt>
    <dgm:pt modelId="{9DF71002-04C1-440F-8E82-6CA45BCD3683}" type="sibTrans" cxnId="{5D6471EE-DD8E-4864-BC4F-BD059755DEF1}">
      <dgm:prSet/>
      <dgm:spPr/>
      <dgm:t>
        <a:bodyPr/>
        <a:lstStyle/>
        <a:p>
          <a:endParaRPr lang="en-GB"/>
        </a:p>
      </dgm:t>
    </dgm:pt>
    <dgm:pt modelId="{84193094-158B-4AA6-BA50-AF83D2CD6594}">
      <dgm:prSet phldrT="[Text]"/>
      <dgm:spPr/>
      <dgm:t>
        <a:bodyPr/>
        <a:lstStyle/>
        <a:p>
          <a:r>
            <a:rPr lang="en-GB" dirty="0"/>
            <a:t>Behaviours</a:t>
          </a:r>
        </a:p>
        <a:p>
          <a:r>
            <a:rPr lang="en-GB" dirty="0"/>
            <a:t>(what’s the issue?)</a:t>
          </a:r>
        </a:p>
      </dgm:t>
    </dgm:pt>
    <dgm:pt modelId="{74F19972-2383-46EC-AA7E-573F85F6B1BB}" type="parTrans" cxnId="{649AF6B3-2A63-4FB2-B6F7-0FB6D0CF09B2}">
      <dgm:prSet/>
      <dgm:spPr/>
      <dgm:t>
        <a:bodyPr/>
        <a:lstStyle/>
        <a:p>
          <a:endParaRPr lang="en-GB"/>
        </a:p>
      </dgm:t>
    </dgm:pt>
    <dgm:pt modelId="{8DF52730-659E-4E9F-A0BD-FB583864E361}" type="sibTrans" cxnId="{649AF6B3-2A63-4FB2-B6F7-0FB6D0CF09B2}">
      <dgm:prSet/>
      <dgm:spPr/>
      <dgm:t>
        <a:bodyPr/>
        <a:lstStyle/>
        <a:p>
          <a:endParaRPr lang="en-GB"/>
        </a:p>
      </dgm:t>
    </dgm:pt>
    <dgm:pt modelId="{896ABD74-872D-4B79-9EA2-69B303BCDA5D}">
      <dgm:prSet phldrT="[Text]"/>
      <dgm:spPr/>
      <dgm:t>
        <a:bodyPr/>
        <a:lstStyle/>
        <a:p>
          <a:r>
            <a:rPr lang="en-GB" dirty="0"/>
            <a:t>Not reporting an accident, incident, injury, bottles used</a:t>
          </a:r>
        </a:p>
      </dgm:t>
    </dgm:pt>
    <dgm:pt modelId="{05EF5A14-E394-4335-9A6C-5DD419580E34}" type="parTrans" cxnId="{E6F8DD6D-855A-4C85-830C-AA58EF0C4EF9}">
      <dgm:prSet/>
      <dgm:spPr/>
      <dgm:t>
        <a:bodyPr/>
        <a:lstStyle/>
        <a:p>
          <a:endParaRPr lang="en-GB"/>
        </a:p>
      </dgm:t>
    </dgm:pt>
    <dgm:pt modelId="{AD628445-56A0-4702-88D0-B74FE3868657}" type="sibTrans" cxnId="{E6F8DD6D-855A-4C85-830C-AA58EF0C4EF9}">
      <dgm:prSet/>
      <dgm:spPr/>
      <dgm:t>
        <a:bodyPr/>
        <a:lstStyle/>
        <a:p>
          <a:endParaRPr lang="en-GB"/>
        </a:p>
      </dgm:t>
    </dgm:pt>
    <dgm:pt modelId="{C28BB778-5D2F-47B6-8CE6-76660C3644A5}">
      <dgm:prSet phldrT="[Text]"/>
      <dgm:spPr/>
      <dgm:t>
        <a:bodyPr/>
        <a:lstStyle/>
        <a:p>
          <a:r>
            <a:rPr lang="en-GB" dirty="0"/>
            <a:t>Consequences</a:t>
          </a:r>
        </a:p>
        <a:p>
          <a:r>
            <a:rPr lang="en-GB" dirty="0"/>
            <a:t>(payoffs &amp; downsides)</a:t>
          </a:r>
        </a:p>
      </dgm:t>
    </dgm:pt>
    <dgm:pt modelId="{F0D032FD-0724-412F-9998-9C468577A461}" type="parTrans" cxnId="{76F63F2D-4D9E-4C82-B29E-92E08C8DF360}">
      <dgm:prSet/>
      <dgm:spPr/>
      <dgm:t>
        <a:bodyPr/>
        <a:lstStyle/>
        <a:p>
          <a:endParaRPr lang="en-GB"/>
        </a:p>
      </dgm:t>
    </dgm:pt>
    <dgm:pt modelId="{16DD04CC-663B-4854-AFFC-E3274DD768AF}" type="sibTrans" cxnId="{76F63F2D-4D9E-4C82-B29E-92E08C8DF360}">
      <dgm:prSet/>
      <dgm:spPr/>
      <dgm:t>
        <a:bodyPr/>
        <a:lstStyle/>
        <a:p>
          <a:endParaRPr lang="en-GB"/>
        </a:p>
      </dgm:t>
    </dgm:pt>
    <dgm:pt modelId="{0CF05E2C-2BC8-4420-BA04-E0AB112C117F}">
      <dgm:prSet phldrT="[Text]"/>
      <dgm:spPr/>
      <dgm:t>
        <a:bodyPr/>
        <a:lstStyle/>
        <a:p>
          <a:r>
            <a:rPr lang="en-GB" dirty="0"/>
            <a:t>Soon, certain, positives:</a:t>
          </a:r>
        </a:p>
        <a:p>
          <a:r>
            <a:rPr lang="en-GB" dirty="0"/>
            <a:t>Eye gets cleaned</a:t>
          </a:r>
        </a:p>
        <a:p>
          <a:r>
            <a:rPr lang="en-GB" dirty="0"/>
            <a:t>Don’t get into trouble</a:t>
          </a:r>
        </a:p>
        <a:p>
          <a:r>
            <a:rPr lang="en-GB" dirty="0"/>
            <a:t>Saves time</a:t>
          </a:r>
        </a:p>
      </dgm:t>
    </dgm:pt>
    <dgm:pt modelId="{ED206AEE-0BE2-453C-8087-989977160C89}" type="parTrans" cxnId="{2C84B9D8-0317-4911-A06C-D6161C77D3F0}">
      <dgm:prSet/>
      <dgm:spPr/>
      <dgm:t>
        <a:bodyPr/>
        <a:lstStyle/>
        <a:p>
          <a:endParaRPr lang="en-GB"/>
        </a:p>
      </dgm:t>
    </dgm:pt>
    <dgm:pt modelId="{FB295C96-3B27-494D-941D-ECD6E66A239D}" type="sibTrans" cxnId="{2C84B9D8-0317-4911-A06C-D6161C77D3F0}">
      <dgm:prSet/>
      <dgm:spPr/>
      <dgm:t>
        <a:bodyPr/>
        <a:lstStyle/>
        <a:p>
          <a:endParaRPr lang="en-GB"/>
        </a:p>
      </dgm:t>
    </dgm:pt>
    <dgm:pt modelId="{44F35297-2281-49D5-920D-2870EB86B310}">
      <dgm:prSet phldrT="[Text]"/>
      <dgm:spPr/>
      <dgm:t>
        <a:bodyPr/>
        <a:lstStyle/>
        <a:p>
          <a:r>
            <a:rPr lang="en-GB" dirty="0"/>
            <a:t>Delayed, uncertain, negatives:</a:t>
          </a:r>
        </a:p>
        <a:p>
          <a:r>
            <a:rPr lang="en-GB" dirty="0"/>
            <a:t>Eyewash not available for others, injury</a:t>
          </a:r>
        </a:p>
        <a:p>
          <a:r>
            <a:rPr lang="en-GB" dirty="0"/>
            <a:t>Disciplined</a:t>
          </a:r>
        </a:p>
      </dgm:t>
    </dgm:pt>
    <dgm:pt modelId="{B3EC9990-0C22-4D8A-B786-E95F3794D80C}" type="parTrans" cxnId="{5734E6D7-ED5D-419C-80C9-2FC8F6AF3E6C}">
      <dgm:prSet/>
      <dgm:spPr/>
      <dgm:t>
        <a:bodyPr/>
        <a:lstStyle/>
        <a:p>
          <a:endParaRPr lang="en-GB"/>
        </a:p>
      </dgm:t>
    </dgm:pt>
    <dgm:pt modelId="{5FFA7C4E-32F9-41B0-A639-F3C55C865523}" type="sibTrans" cxnId="{5734E6D7-ED5D-419C-80C9-2FC8F6AF3E6C}">
      <dgm:prSet/>
      <dgm:spPr/>
      <dgm:t>
        <a:bodyPr/>
        <a:lstStyle/>
        <a:p>
          <a:endParaRPr lang="en-GB"/>
        </a:p>
      </dgm:t>
    </dgm:pt>
    <dgm:pt modelId="{E3D81988-9182-42C6-BED4-64A74D2EEF94}">
      <dgm:prSet phldrT="[Text]"/>
      <dgm:spPr/>
      <dgm:t>
        <a:bodyPr/>
        <a:lstStyle/>
        <a:p>
          <a:r>
            <a:rPr lang="en-GB" dirty="0"/>
            <a:t>Fear for job – I’m only a contractor</a:t>
          </a:r>
        </a:p>
      </dgm:t>
    </dgm:pt>
    <dgm:pt modelId="{FC36AA4D-C319-497C-8CDA-3C78F70A9A50}" type="parTrans" cxnId="{35AC516B-5A8B-4F1A-A749-141FF0E39581}">
      <dgm:prSet/>
      <dgm:spPr/>
      <dgm:t>
        <a:bodyPr/>
        <a:lstStyle/>
        <a:p>
          <a:endParaRPr lang="en-GB"/>
        </a:p>
      </dgm:t>
    </dgm:pt>
    <dgm:pt modelId="{12AB5E45-0B9C-4DE5-ADB9-E90CA2DA5279}" type="sibTrans" cxnId="{35AC516B-5A8B-4F1A-A749-141FF0E39581}">
      <dgm:prSet/>
      <dgm:spPr/>
      <dgm:t>
        <a:bodyPr/>
        <a:lstStyle/>
        <a:p>
          <a:endParaRPr lang="en-GB"/>
        </a:p>
      </dgm:t>
    </dgm:pt>
    <dgm:pt modelId="{3E1DEC7D-7955-4CDF-BA09-E6F1A90ABCFC}">
      <dgm:prSet phldrT="[Text]"/>
      <dgm:spPr/>
      <dgm:t>
        <a:bodyPr/>
        <a:lstStyle/>
        <a:p>
          <a:r>
            <a:rPr lang="en-GB" dirty="0"/>
            <a:t>I don’t have time to report</a:t>
          </a:r>
        </a:p>
      </dgm:t>
    </dgm:pt>
    <dgm:pt modelId="{64A5D07E-4CB7-4114-AC34-5AC7390D3EB5}" type="parTrans" cxnId="{5070A84A-9604-4B5B-99C7-76A12E38AA29}">
      <dgm:prSet/>
      <dgm:spPr/>
      <dgm:t>
        <a:bodyPr/>
        <a:lstStyle/>
        <a:p>
          <a:endParaRPr lang="en-GB"/>
        </a:p>
      </dgm:t>
    </dgm:pt>
    <dgm:pt modelId="{7616009A-A796-4C49-8789-63F335A144E7}" type="sibTrans" cxnId="{5070A84A-9604-4B5B-99C7-76A12E38AA29}">
      <dgm:prSet/>
      <dgm:spPr/>
      <dgm:t>
        <a:bodyPr/>
        <a:lstStyle/>
        <a:p>
          <a:endParaRPr lang="en-GB"/>
        </a:p>
      </dgm:t>
    </dgm:pt>
    <dgm:pt modelId="{2B094052-2FCC-4E07-A512-763EAAAD2F7F}">
      <dgm:prSet phldrT="[Text]"/>
      <dgm:spPr/>
      <dgm:t>
        <a:bodyPr/>
        <a:lstStyle/>
        <a:p>
          <a:r>
            <a:rPr lang="en-GB" dirty="0"/>
            <a:t>Lack of understanding of the importance of reporting</a:t>
          </a:r>
        </a:p>
      </dgm:t>
    </dgm:pt>
    <dgm:pt modelId="{C8008E57-312B-426A-9991-8E99BEDB7E9A}" type="parTrans" cxnId="{57373DA8-DFED-4B47-A402-B4D4F0FBE39E}">
      <dgm:prSet/>
      <dgm:spPr/>
      <dgm:t>
        <a:bodyPr/>
        <a:lstStyle/>
        <a:p>
          <a:endParaRPr lang="en-GB"/>
        </a:p>
      </dgm:t>
    </dgm:pt>
    <dgm:pt modelId="{87533480-5AA4-4150-B28F-CAFF2F8D81AE}" type="sibTrans" cxnId="{57373DA8-DFED-4B47-A402-B4D4F0FBE39E}">
      <dgm:prSet/>
      <dgm:spPr/>
      <dgm:t>
        <a:bodyPr/>
        <a:lstStyle/>
        <a:p>
          <a:endParaRPr lang="en-GB"/>
        </a:p>
      </dgm:t>
    </dgm:pt>
    <dgm:pt modelId="{0ACD4508-E3B8-4D33-B336-914B8B704B75}">
      <dgm:prSet phldrT="[Text]"/>
      <dgm:spPr/>
      <dgm:t>
        <a:bodyPr/>
        <a:lstStyle/>
        <a:p>
          <a:r>
            <a:rPr lang="en-GB" dirty="0"/>
            <a:t>I don’t know who to report to</a:t>
          </a:r>
        </a:p>
      </dgm:t>
    </dgm:pt>
    <dgm:pt modelId="{2F407DAD-DDBD-4670-B7EF-73F29D4412CD}" type="sibTrans" cxnId="{B7476C1F-1424-40F5-8DBD-8D36969CD53E}">
      <dgm:prSet/>
      <dgm:spPr/>
      <dgm:t>
        <a:bodyPr/>
        <a:lstStyle/>
        <a:p>
          <a:endParaRPr lang="en-GB"/>
        </a:p>
      </dgm:t>
    </dgm:pt>
    <dgm:pt modelId="{06605664-AC66-48A7-BB5B-7264678D2530}" type="parTrans" cxnId="{B7476C1F-1424-40F5-8DBD-8D36969CD53E}">
      <dgm:prSet/>
      <dgm:spPr/>
      <dgm:t>
        <a:bodyPr/>
        <a:lstStyle/>
        <a:p>
          <a:endParaRPr lang="en-GB"/>
        </a:p>
      </dgm:t>
    </dgm:pt>
    <dgm:pt modelId="{64D8796A-CC6A-400F-9FD9-56AE011D9755}" type="pres">
      <dgm:prSet presAssocID="{AD0AC255-D941-4319-AF3C-C69BFB5091A4}" presName="theList" presStyleCnt="0">
        <dgm:presLayoutVars>
          <dgm:dir/>
          <dgm:animLvl val="lvl"/>
          <dgm:resizeHandles val="exact"/>
        </dgm:presLayoutVars>
      </dgm:prSet>
      <dgm:spPr/>
    </dgm:pt>
    <dgm:pt modelId="{F5BD8479-99C2-4B54-9EC0-D7AE99701553}" type="pres">
      <dgm:prSet presAssocID="{A153A914-8EF2-4C80-8341-5CA4DD4E8F7B}" presName="compNode" presStyleCnt="0"/>
      <dgm:spPr/>
    </dgm:pt>
    <dgm:pt modelId="{FF36E2E1-11C7-4CF8-9588-6458736E2CB2}" type="pres">
      <dgm:prSet presAssocID="{A153A914-8EF2-4C80-8341-5CA4DD4E8F7B}" presName="aNode" presStyleLbl="bgShp" presStyleIdx="0" presStyleCnt="3"/>
      <dgm:spPr/>
    </dgm:pt>
    <dgm:pt modelId="{C9D80DB1-F81E-4493-AC46-514CB1DE3705}" type="pres">
      <dgm:prSet presAssocID="{A153A914-8EF2-4C80-8341-5CA4DD4E8F7B}" presName="textNode" presStyleLbl="bgShp" presStyleIdx="0" presStyleCnt="3"/>
      <dgm:spPr/>
    </dgm:pt>
    <dgm:pt modelId="{5B6A0BF5-1381-4C00-8E3E-856A38E6F124}" type="pres">
      <dgm:prSet presAssocID="{A153A914-8EF2-4C80-8341-5CA4DD4E8F7B}" presName="compChildNode" presStyleCnt="0"/>
      <dgm:spPr/>
    </dgm:pt>
    <dgm:pt modelId="{24189D10-7E79-4751-A7D6-A8AB61E4E154}" type="pres">
      <dgm:prSet presAssocID="{A153A914-8EF2-4C80-8341-5CA4DD4E8F7B}" presName="theInnerList" presStyleCnt="0"/>
      <dgm:spPr/>
    </dgm:pt>
    <dgm:pt modelId="{43F57F28-F709-417A-99CA-91E6BBE08D5E}" type="pres">
      <dgm:prSet presAssocID="{B40102A5-E451-44FD-A6C6-02F6E7FE8DD0}" presName="childNode" presStyleLbl="node1" presStyleIdx="0" presStyleCnt="8">
        <dgm:presLayoutVars>
          <dgm:bulletEnabled val="1"/>
        </dgm:presLayoutVars>
      </dgm:prSet>
      <dgm:spPr/>
    </dgm:pt>
    <dgm:pt modelId="{CAF720E3-0049-4E1E-A179-BF03E6EFA20F}" type="pres">
      <dgm:prSet presAssocID="{B40102A5-E451-44FD-A6C6-02F6E7FE8DD0}" presName="aSpace2" presStyleCnt="0"/>
      <dgm:spPr/>
    </dgm:pt>
    <dgm:pt modelId="{6279D274-22BD-4FE9-A816-C22A6FDC0A41}" type="pres">
      <dgm:prSet presAssocID="{E3D81988-9182-42C6-BED4-64A74D2EEF94}" presName="childNode" presStyleLbl="node1" presStyleIdx="1" presStyleCnt="8">
        <dgm:presLayoutVars>
          <dgm:bulletEnabled val="1"/>
        </dgm:presLayoutVars>
      </dgm:prSet>
      <dgm:spPr/>
    </dgm:pt>
    <dgm:pt modelId="{7A688B3C-8C6F-4927-B383-0D0909541DE0}" type="pres">
      <dgm:prSet presAssocID="{E3D81988-9182-42C6-BED4-64A74D2EEF94}" presName="aSpace2" presStyleCnt="0"/>
      <dgm:spPr/>
    </dgm:pt>
    <dgm:pt modelId="{91FC1323-C897-452C-B418-529868D9D6DD}" type="pres">
      <dgm:prSet presAssocID="{3E1DEC7D-7955-4CDF-BA09-E6F1A90ABCFC}" presName="childNode" presStyleLbl="node1" presStyleIdx="2" presStyleCnt="8">
        <dgm:presLayoutVars>
          <dgm:bulletEnabled val="1"/>
        </dgm:presLayoutVars>
      </dgm:prSet>
      <dgm:spPr/>
    </dgm:pt>
    <dgm:pt modelId="{7960DF49-EB1B-4828-BDE8-FB8C0BD43C5F}" type="pres">
      <dgm:prSet presAssocID="{3E1DEC7D-7955-4CDF-BA09-E6F1A90ABCFC}" presName="aSpace2" presStyleCnt="0"/>
      <dgm:spPr/>
    </dgm:pt>
    <dgm:pt modelId="{1A030E74-2643-4AD7-90CC-1FCCC2B4130D}" type="pres">
      <dgm:prSet presAssocID="{0ACD4508-E3B8-4D33-B336-914B8B704B75}" presName="childNode" presStyleLbl="node1" presStyleIdx="3" presStyleCnt="8">
        <dgm:presLayoutVars>
          <dgm:bulletEnabled val="1"/>
        </dgm:presLayoutVars>
      </dgm:prSet>
      <dgm:spPr/>
    </dgm:pt>
    <dgm:pt modelId="{980BE04B-1A22-4FD9-B774-AA508069CEB1}" type="pres">
      <dgm:prSet presAssocID="{0ACD4508-E3B8-4D33-B336-914B8B704B75}" presName="aSpace2" presStyleCnt="0"/>
      <dgm:spPr/>
    </dgm:pt>
    <dgm:pt modelId="{26691F01-94C7-4279-BC74-0F11789FFEC8}" type="pres">
      <dgm:prSet presAssocID="{2B094052-2FCC-4E07-A512-763EAAAD2F7F}" presName="childNode" presStyleLbl="node1" presStyleIdx="4" presStyleCnt="8">
        <dgm:presLayoutVars>
          <dgm:bulletEnabled val="1"/>
        </dgm:presLayoutVars>
      </dgm:prSet>
      <dgm:spPr/>
    </dgm:pt>
    <dgm:pt modelId="{BDD16939-8ADC-4FAA-8F65-5057232D3260}" type="pres">
      <dgm:prSet presAssocID="{A153A914-8EF2-4C80-8341-5CA4DD4E8F7B}" presName="aSpace" presStyleCnt="0"/>
      <dgm:spPr/>
    </dgm:pt>
    <dgm:pt modelId="{FB8955AA-945C-42F0-A3D2-048783B880E4}" type="pres">
      <dgm:prSet presAssocID="{84193094-158B-4AA6-BA50-AF83D2CD6594}" presName="compNode" presStyleCnt="0"/>
      <dgm:spPr/>
    </dgm:pt>
    <dgm:pt modelId="{CFBA0D44-0073-49E8-8B70-277BA9355EFE}" type="pres">
      <dgm:prSet presAssocID="{84193094-158B-4AA6-BA50-AF83D2CD6594}" presName="aNode" presStyleLbl="bgShp" presStyleIdx="1" presStyleCnt="3"/>
      <dgm:spPr/>
    </dgm:pt>
    <dgm:pt modelId="{663D7F95-5DC9-4516-9CD8-A68B1F232006}" type="pres">
      <dgm:prSet presAssocID="{84193094-158B-4AA6-BA50-AF83D2CD6594}" presName="textNode" presStyleLbl="bgShp" presStyleIdx="1" presStyleCnt="3"/>
      <dgm:spPr/>
    </dgm:pt>
    <dgm:pt modelId="{320D6F01-2DDF-4520-B704-EB3A7BD4D375}" type="pres">
      <dgm:prSet presAssocID="{84193094-158B-4AA6-BA50-AF83D2CD6594}" presName="compChildNode" presStyleCnt="0"/>
      <dgm:spPr/>
    </dgm:pt>
    <dgm:pt modelId="{DE119348-F1D8-4353-9B7B-9905048BE8AB}" type="pres">
      <dgm:prSet presAssocID="{84193094-158B-4AA6-BA50-AF83D2CD6594}" presName="theInnerList" presStyleCnt="0"/>
      <dgm:spPr/>
    </dgm:pt>
    <dgm:pt modelId="{AA8694C1-1343-44BF-A0C2-73574D68B69B}" type="pres">
      <dgm:prSet presAssocID="{896ABD74-872D-4B79-9EA2-69B303BCDA5D}" presName="childNode" presStyleLbl="node1" presStyleIdx="5" presStyleCnt="8">
        <dgm:presLayoutVars>
          <dgm:bulletEnabled val="1"/>
        </dgm:presLayoutVars>
      </dgm:prSet>
      <dgm:spPr/>
    </dgm:pt>
    <dgm:pt modelId="{B72D5205-9E01-4350-93AD-31D05D12DF35}" type="pres">
      <dgm:prSet presAssocID="{84193094-158B-4AA6-BA50-AF83D2CD6594}" presName="aSpace" presStyleCnt="0"/>
      <dgm:spPr/>
    </dgm:pt>
    <dgm:pt modelId="{C1BE77A3-91B0-45C7-B32C-C24346227986}" type="pres">
      <dgm:prSet presAssocID="{C28BB778-5D2F-47B6-8CE6-76660C3644A5}" presName="compNode" presStyleCnt="0"/>
      <dgm:spPr/>
    </dgm:pt>
    <dgm:pt modelId="{B48E44F6-4F35-4ABC-935E-7A7A535C934B}" type="pres">
      <dgm:prSet presAssocID="{C28BB778-5D2F-47B6-8CE6-76660C3644A5}" presName="aNode" presStyleLbl="bgShp" presStyleIdx="2" presStyleCnt="3"/>
      <dgm:spPr/>
    </dgm:pt>
    <dgm:pt modelId="{088E179F-2AD3-4548-94AE-AF3A55D8ECC2}" type="pres">
      <dgm:prSet presAssocID="{C28BB778-5D2F-47B6-8CE6-76660C3644A5}" presName="textNode" presStyleLbl="bgShp" presStyleIdx="2" presStyleCnt="3"/>
      <dgm:spPr/>
    </dgm:pt>
    <dgm:pt modelId="{1877C579-E20A-457B-96A5-B36DABD31C6D}" type="pres">
      <dgm:prSet presAssocID="{C28BB778-5D2F-47B6-8CE6-76660C3644A5}" presName="compChildNode" presStyleCnt="0"/>
      <dgm:spPr/>
    </dgm:pt>
    <dgm:pt modelId="{F9A2CFCA-AE01-44DB-8546-D32DE328C1A7}" type="pres">
      <dgm:prSet presAssocID="{C28BB778-5D2F-47B6-8CE6-76660C3644A5}" presName="theInnerList" presStyleCnt="0"/>
      <dgm:spPr/>
    </dgm:pt>
    <dgm:pt modelId="{6093D517-5D7F-4A77-8980-781F1CDF6347}" type="pres">
      <dgm:prSet presAssocID="{0CF05E2C-2BC8-4420-BA04-E0AB112C117F}" presName="childNode" presStyleLbl="node1" presStyleIdx="6" presStyleCnt="8">
        <dgm:presLayoutVars>
          <dgm:bulletEnabled val="1"/>
        </dgm:presLayoutVars>
      </dgm:prSet>
      <dgm:spPr/>
    </dgm:pt>
    <dgm:pt modelId="{E94C1217-2DDE-4555-BAA0-AEF217214511}" type="pres">
      <dgm:prSet presAssocID="{0CF05E2C-2BC8-4420-BA04-E0AB112C117F}" presName="aSpace2" presStyleCnt="0"/>
      <dgm:spPr/>
    </dgm:pt>
    <dgm:pt modelId="{99749763-3A1A-473C-8D38-BDBEA8F7D15E}" type="pres">
      <dgm:prSet presAssocID="{44F35297-2281-49D5-920D-2870EB86B310}" presName="childNode" presStyleLbl="node1" presStyleIdx="7" presStyleCnt="8">
        <dgm:presLayoutVars>
          <dgm:bulletEnabled val="1"/>
        </dgm:presLayoutVars>
      </dgm:prSet>
      <dgm:spPr/>
    </dgm:pt>
  </dgm:ptLst>
  <dgm:cxnLst>
    <dgm:cxn modelId="{BAAF4303-E4D6-42B9-9554-5CC16723B7DC}" type="presOf" srcId="{84193094-158B-4AA6-BA50-AF83D2CD6594}" destId="{663D7F95-5DC9-4516-9CD8-A68B1F232006}" srcOrd="1" destOrd="0" presId="urn:microsoft.com/office/officeart/2005/8/layout/lProcess2"/>
    <dgm:cxn modelId="{77BD7205-E249-447E-A876-E09C26A2CDA0}" type="presOf" srcId="{0CF05E2C-2BC8-4420-BA04-E0AB112C117F}" destId="{6093D517-5D7F-4A77-8980-781F1CDF6347}" srcOrd="0" destOrd="0" presId="urn:microsoft.com/office/officeart/2005/8/layout/lProcess2"/>
    <dgm:cxn modelId="{6C689910-E53A-4857-AFA7-2DB904DB84A0}" type="presOf" srcId="{2B094052-2FCC-4E07-A512-763EAAAD2F7F}" destId="{26691F01-94C7-4279-BC74-0F11789FFEC8}" srcOrd="0" destOrd="0" presId="urn:microsoft.com/office/officeart/2005/8/layout/lProcess2"/>
    <dgm:cxn modelId="{B7476C1F-1424-40F5-8DBD-8D36969CD53E}" srcId="{A153A914-8EF2-4C80-8341-5CA4DD4E8F7B}" destId="{0ACD4508-E3B8-4D33-B336-914B8B704B75}" srcOrd="3" destOrd="0" parTransId="{06605664-AC66-48A7-BB5B-7264678D2530}" sibTransId="{2F407DAD-DDBD-4670-B7EF-73F29D4412CD}"/>
    <dgm:cxn modelId="{98201B2A-F62D-4003-9FFE-124B1DF4D806}" type="presOf" srcId="{896ABD74-872D-4B79-9EA2-69B303BCDA5D}" destId="{AA8694C1-1343-44BF-A0C2-73574D68B69B}" srcOrd="0" destOrd="0" presId="urn:microsoft.com/office/officeart/2005/8/layout/lProcess2"/>
    <dgm:cxn modelId="{76F63F2D-4D9E-4C82-B29E-92E08C8DF360}" srcId="{AD0AC255-D941-4319-AF3C-C69BFB5091A4}" destId="{C28BB778-5D2F-47B6-8CE6-76660C3644A5}" srcOrd="2" destOrd="0" parTransId="{F0D032FD-0724-412F-9998-9C468577A461}" sibTransId="{16DD04CC-663B-4854-AFFC-E3274DD768AF}"/>
    <dgm:cxn modelId="{D522A15C-CCF2-4223-857E-14FA897062B3}" type="presOf" srcId="{E3D81988-9182-42C6-BED4-64A74D2EEF94}" destId="{6279D274-22BD-4FE9-A816-C22A6FDC0A41}" srcOrd="0" destOrd="0" presId="urn:microsoft.com/office/officeart/2005/8/layout/lProcess2"/>
    <dgm:cxn modelId="{5070A84A-9604-4B5B-99C7-76A12E38AA29}" srcId="{A153A914-8EF2-4C80-8341-5CA4DD4E8F7B}" destId="{3E1DEC7D-7955-4CDF-BA09-E6F1A90ABCFC}" srcOrd="2" destOrd="0" parTransId="{64A5D07E-4CB7-4114-AC34-5AC7390D3EB5}" sibTransId="{7616009A-A796-4C49-8789-63F335A144E7}"/>
    <dgm:cxn modelId="{35AC516B-5A8B-4F1A-A749-141FF0E39581}" srcId="{A153A914-8EF2-4C80-8341-5CA4DD4E8F7B}" destId="{E3D81988-9182-42C6-BED4-64A74D2EEF94}" srcOrd="1" destOrd="0" parTransId="{FC36AA4D-C319-497C-8CDA-3C78F70A9A50}" sibTransId="{12AB5E45-0B9C-4DE5-ADB9-E90CA2DA5279}"/>
    <dgm:cxn modelId="{6132F74B-74E2-4E2F-AC3D-58504B72850C}" type="presOf" srcId="{44F35297-2281-49D5-920D-2870EB86B310}" destId="{99749763-3A1A-473C-8D38-BDBEA8F7D15E}" srcOrd="0" destOrd="0" presId="urn:microsoft.com/office/officeart/2005/8/layout/lProcess2"/>
    <dgm:cxn modelId="{E6F8DD6D-855A-4C85-830C-AA58EF0C4EF9}" srcId="{84193094-158B-4AA6-BA50-AF83D2CD6594}" destId="{896ABD74-872D-4B79-9EA2-69B303BCDA5D}" srcOrd="0" destOrd="0" parTransId="{05EF5A14-E394-4335-9A6C-5DD419580E34}" sibTransId="{AD628445-56A0-4702-88D0-B74FE3868657}"/>
    <dgm:cxn modelId="{1D761373-0A5E-4C77-9C3A-EF76F5A387B6}" type="presOf" srcId="{A153A914-8EF2-4C80-8341-5CA4DD4E8F7B}" destId="{FF36E2E1-11C7-4CF8-9588-6458736E2CB2}" srcOrd="0" destOrd="0" presId="urn:microsoft.com/office/officeart/2005/8/layout/lProcess2"/>
    <dgm:cxn modelId="{64B21458-B076-42D1-9BCE-CDD8F53F13B0}" type="presOf" srcId="{B40102A5-E451-44FD-A6C6-02F6E7FE8DD0}" destId="{43F57F28-F709-417A-99CA-91E6BBE08D5E}" srcOrd="0" destOrd="0" presId="urn:microsoft.com/office/officeart/2005/8/layout/lProcess2"/>
    <dgm:cxn modelId="{348B7A59-C1DF-485A-809F-7FF3CDC2C2E8}" type="presOf" srcId="{3E1DEC7D-7955-4CDF-BA09-E6F1A90ABCFC}" destId="{91FC1323-C897-452C-B418-529868D9D6DD}" srcOrd="0" destOrd="0" presId="urn:microsoft.com/office/officeart/2005/8/layout/lProcess2"/>
    <dgm:cxn modelId="{C38B4B7F-9A27-4599-9A89-449D0D3345B0}" type="presOf" srcId="{0ACD4508-E3B8-4D33-B336-914B8B704B75}" destId="{1A030E74-2643-4AD7-90CC-1FCCC2B4130D}" srcOrd="0" destOrd="0" presId="urn:microsoft.com/office/officeart/2005/8/layout/lProcess2"/>
    <dgm:cxn modelId="{0D28929C-4E10-4553-99B5-E896F445F9BF}" type="presOf" srcId="{AD0AC255-D941-4319-AF3C-C69BFB5091A4}" destId="{64D8796A-CC6A-400F-9FD9-56AE011D9755}" srcOrd="0" destOrd="0" presId="urn:microsoft.com/office/officeart/2005/8/layout/lProcess2"/>
    <dgm:cxn modelId="{8138DEA3-26F8-4EC4-BEC8-D78A9B5EE430}" type="presOf" srcId="{A153A914-8EF2-4C80-8341-5CA4DD4E8F7B}" destId="{C9D80DB1-F81E-4493-AC46-514CB1DE3705}" srcOrd="1" destOrd="0" presId="urn:microsoft.com/office/officeart/2005/8/layout/lProcess2"/>
    <dgm:cxn modelId="{57373DA8-DFED-4B47-A402-B4D4F0FBE39E}" srcId="{A153A914-8EF2-4C80-8341-5CA4DD4E8F7B}" destId="{2B094052-2FCC-4E07-A512-763EAAAD2F7F}" srcOrd="4" destOrd="0" parTransId="{C8008E57-312B-426A-9991-8E99BEDB7E9A}" sibTransId="{87533480-5AA4-4150-B28F-CAFF2F8D81AE}"/>
    <dgm:cxn modelId="{649AF6B3-2A63-4FB2-B6F7-0FB6D0CF09B2}" srcId="{AD0AC255-D941-4319-AF3C-C69BFB5091A4}" destId="{84193094-158B-4AA6-BA50-AF83D2CD6594}" srcOrd="1" destOrd="0" parTransId="{74F19972-2383-46EC-AA7E-573F85F6B1BB}" sibTransId="{8DF52730-659E-4E9F-A0BD-FB583864E361}"/>
    <dgm:cxn modelId="{B83E5DC9-4656-4B57-8491-A8144FBB42A3}" type="presOf" srcId="{C28BB778-5D2F-47B6-8CE6-76660C3644A5}" destId="{B48E44F6-4F35-4ABC-935E-7A7A535C934B}" srcOrd="0" destOrd="0" presId="urn:microsoft.com/office/officeart/2005/8/layout/lProcess2"/>
    <dgm:cxn modelId="{5734E6D7-ED5D-419C-80C9-2FC8F6AF3E6C}" srcId="{C28BB778-5D2F-47B6-8CE6-76660C3644A5}" destId="{44F35297-2281-49D5-920D-2870EB86B310}" srcOrd="1" destOrd="0" parTransId="{B3EC9990-0C22-4D8A-B786-E95F3794D80C}" sibTransId="{5FFA7C4E-32F9-41B0-A639-F3C55C865523}"/>
    <dgm:cxn modelId="{2C84B9D8-0317-4911-A06C-D6161C77D3F0}" srcId="{C28BB778-5D2F-47B6-8CE6-76660C3644A5}" destId="{0CF05E2C-2BC8-4420-BA04-E0AB112C117F}" srcOrd="0" destOrd="0" parTransId="{ED206AEE-0BE2-453C-8087-989977160C89}" sibTransId="{FB295C96-3B27-494D-941D-ECD6E66A239D}"/>
    <dgm:cxn modelId="{5D6471EE-DD8E-4864-BC4F-BD059755DEF1}" srcId="{A153A914-8EF2-4C80-8341-5CA4DD4E8F7B}" destId="{B40102A5-E451-44FD-A6C6-02F6E7FE8DD0}" srcOrd="0" destOrd="0" parTransId="{F20A5493-8E13-4E79-9229-4762931B72A1}" sibTransId="{9DF71002-04C1-440F-8E82-6CA45BCD3683}"/>
    <dgm:cxn modelId="{B38B08F5-5147-440A-A766-C29EB6CEF144}" type="presOf" srcId="{84193094-158B-4AA6-BA50-AF83D2CD6594}" destId="{CFBA0D44-0073-49E8-8B70-277BA9355EFE}" srcOrd="0" destOrd="0" presId="urn:microsoft.com/office/officeart/2005/8/layout/lProcess2"/>
    <dgm:cxn modelId="{D8E408FE-A2E9-4E3F-8FA8-0BBCB15FC7C5}" type="presOf" srcId="{C28BB778-5D2F-47B6-8CE6-76660C3644A5}" destId="{088E179F-2AD3-4548-94AE-AF3A55D8ECC2}" srcOrd="1" destOrd="0" presId="urn:microsoft.com/office/officeart/2005/8/layout/lProcess2"/>
    <dgm:cxn modelId="{5054B9FF-41B8-4B83-9A7F-96754469B454}" srcId="{AD0AC255-D941-4319-AF3C-C69BFB5091A4}" destId="{A153A914-8EF2-4C80-8341-5CA4DD4E8F7B}" srcOrd="0" destOrd="0" parTransId="{6EAE7462-83E6-483B-868F-87911E814782}" sibTransId="{0AB86846-189F-415C-9131-ECF5F38E9304}"/>
    <dgm:cxn modelId="{EFF85F87-BA2D-47C6-BBB4-52F19060BA95}" type="presParOf" srcId="{64D8796A-CC6A-400F-9FD9-56AE011D9755}" destId="{F5BD8479-99C2-4B54-9EC0-D7AE99701553}" srcOrd="0" destOrd="0" presId="urn:microsoft.com/office/officeart/2005/8/layout/lProcess2"/>
    <dgm:cxn modelId="{7BDC8FAD-714E-49C6-ACD1-FDE62F3A3D3A}" type="presParOf" srcId="{F5BD8479-99C2-4B54-9EC0-D7AE99701553}" destId="{FF36E2E1-11C7-4CF8-9588-6458736E2CB2}" srcOrd="0" destOrd="0" presId="urn:microsoft.com/office/officeart/2005/8/layout/lProcess2"/>
    <dgm:cxn modelId="{128D30F7-DB41-487E-AF11-951A23529B7C}" type="presParOf" srcId="{F5BD8479-99C2-4B54-9EC0-D7AE99701553}" destId="{C9D80DB1-F81E-4493-AC46-514CB1DE3705}" srcOrd="1" destOrd="0" presId="urn:microsoft.com/office/officeart/2005/8/layout/lProcess2"/>
    <dgm:cxn modelId="{1C979C1A-AABC-4084-BC5D-28C40C8A7767}" type="presParOf" srcId="{F5BD8479-99C2-4B54-9EC0-D7AE99701553}" destId="{5B6A0BF5-1381-4C00-8E3E-856A38E6F124}" srcOrd="2" destOrd="0" presId="urn:microsoft.com/office/officeart/2005/8/layout/lProcess2"/>
    <dgm:cxn modelId="{7B151D08-515C-4E3F-B15C-490A2D22B154}" type="presParOf" srcId="{5B6A0BF5-1381-4C00-8E3E-856A38E6F124}" destId="{24189D10-7E79-4751-A7D6-A8AB61E4E154}" srcOrd="0" destOrd="0" presId="urn:microsoft.com/office/officeart/2005/8/layout/lProcess2"/>
    <dgm:cxn modelId="{1B32CE2A-B733-4566-9D19-2753ABD81201}" type="presParOf" srcId="{24189D10-7E79-4751-A7D6-A8AB61E4E154}" destId="{43F57F28-F709-417A-99CA-91E6BBE08D5E}" srcOrd="0" destOrd="0" presId="urn:microsoft.com/office/officeart/2005/8/layout/lProcess2"/>
    <dgm:cxn modelId="{37936742-F731-48CB-8125-429A2D14AA8D}" type="presParOf" srcId="{24189D10-7E79-4751-A7D6-A8AB61E4E154}" destId="{CAF720E3-0049-4E1E-A179-BF03E6EFA20F}" srcOrd="1" destOrd="0" presId="urn:microsoft.com/office/officeart/2005/8/layout/lProcess2"/>
    <dgm:cxn modelId="{011E52E5-4B74-4B27-9719-F26664875F81}" type="presParOf" srcId="{24189D10-7E79-4751-A7D6-A8AB61E4E154}" destId="{6279D274-22BD-4FE9-A816-C22A6FDC0A41}" srcOrd="2" destOrd="0" presId="urn:microsoft.com/office/officeart/2005/8/layout/lProcess2"/>
    <dgm:cxn modelId="{30686A3A-3C17-41D3-A6C0-26EE2562C591}" type="presParOf" srcId="{24189D10-7E79-4751-A7D6-A8AB61E4E154}" destId="{7A688B3C-8C6F-4927-B383-0D0909541DE0}" srcOrd="3" destOrd="0" presId="urn:microsoft.com/office/officeart/2005/8/layout/lProcess2"/>
    <dgm:cxn modelId="{BD1BC638-B312-4E88-8DD6-B8E0B67DBBEC}" type="presParOf" srcId="{24189D10-7E79-4751-A7D6-A8AB61E4E154}" destId="{91FC1323-C897-452C-B418-529868D9D6DD}" srcOrd="4" destOrd="0" presId="urn:microsoft.com/office/officeart/2005/8/layout/lProcess2"/>
    <dgm:cxn modelId="{2ACAF354-15E2-4C07-96F0-DE9C2A6547AF}" type="presParOf" srcId="{24189D10-7E79-4751-A7D6-A8AB61E4E154}" destId="{7960DF49-EB1B-4828-BDE8-FB8C0BD43C5F}" srcOrd="5" destOrd="0" presId="urn:microsoft.com/office/officeart/2005/8/layout/lProcess2"/>
    <dgm:cxn modelId="{154B7F2D-9A4D-4D26-9889-CB29F38E9726}" type="presParOf" srcId="{24189D10-7E79-4751-A7D6-A8AB61E4E154}" destId="{1A030E74-2643-4AD7-90CC-1FCCC2B4130D}" srcOrd="6" destOrd="0" presId="urn:microsoft.com/office/officeart/2005/8/layout/lProcess2"/>
    <dgm:cxn modelId="{9E4A1FFE-4F48-4FA6-AC5A-1893969A7179}" type="presParOf" srcId="{24189D10-7E79-4751-A7D6-A8AB61E4E154}" destId="{980BE04B-1A22-4FD9-B774-AA508069CEB1}" srcOrd="7" destOrd="0" presId="urn:microsoft.com/office/officeart/2005/8/layout/lProcess2"/>
    <dgm:cxn modelId="{154801AB-238C-4310-BC9D-104E59976229}" type="presParOf" srcId="{24189D10-7E79-4751-A7D6-A8AB61E4E154}" destId="{26691F01-94C7-4279-BC74-0F11789FFEC8}" srcOrd="8" destOrd="0" presId="urn:microsoft.com/office/officeart/2005/8/layout/lProcess2"/>
    <dgm:cxn modelId="{C787DEFB-8B6A-4FBB-872E-071FDDC6D044}" type="presParOf" srcId="{64D8796A-CC6A-400F-9FD9-56AE011D9755}" destId="{BDD16939-8ADC-4FAA-8F65-5057232D3260}" srcOrd="1" destOrd="0" presId="urn:microsoft.com/office/officeart/2005/8/layout/lProcess2"/>
    <dgm:cxn modelId="{A929380A-7719-4900-9616-A0954C75C5CD}" type="presParOf" srcId="{64D8796A-CC6A-400F-9FD9-56AE011D9755}" destId="{FB8955AA-945C-42F0-A3D2-048783B880E4}" srcOrd="2" destOrd="0" presId="urn:microsoft.com/office/officeart/2005/8/layout/lProcess2"/>
    <dgm:cxn modelId="{B9731DA7-F593-4047-9BA4-4C0CCC367618}" type="presParOf" srcId="{FB8955AA-945C-42F0-A3D2-048783B880E4}" destId="{CFBA0D44-0073-49E8-8B70-277BA9355EFE}" srcOrd="0" destOrd="0" presId="urn:microsoft.com/office/officeart/2005/8/layout/lProcess2"/>
    <dgm:cxn modelId="{4D0C2A43-D42C-4AD4-98CF-381490567809}" type="presParOf" srcId="{FB8955AA-945C-42F0-A3D2-048783B880E4}" destId="{663D7F95-5DC9-4516-9CD8-A68B1F232006}" srcOrd="1" destOrd="0" presId="urn:microsoft.com/office/officeart/2005/8/layout/lProcess2"/>
    <dgm:cxn modelId="{BE11DE05-F895-43B3-A65D-CF0E22F441A0}" type="presParOf" srcId="{FB8955AA-945C-42F0-A3D2-048783B880E4}" destId="{320D6F01-2DDF-4520-B704-EB3A7BD4D375}" srcOrd="2" destOrd="0" presId="urn:microsoft.com/office/officeart/2005/8/layout/lProcess2"/>
    <dgm:cxn modelId="{6D7B040C-4787-432A-BB9D-AFD33B16A274}" type="presParOf" srcId="{320D6F01-2DDF-4520-B704-EB3A7BD4D375}" destId="{DE119348-F1D8-4353-9B7B-9905048BE8AB}" srcOrd="0" destOrd="0" presId="urn:microsoft.com/office/officeart/2005/8/layout/lProcess2"/>
    <dgm:cxn modelId="{6C26AF81-5DF1-4064-AFEB-165CD565BFA2}" type="presParOf" srcId="{DE119348-F1D8-4353-9B7B-9905048BE8AB}" destId="{AA8694C1-1343-44BF-A0C2-73574D68B69B}" srcOrd="0" destOrd="0" presId="urn:microsoft.com/office/officeart/2005/8/layout/lProcess2"/>
    <dgm:cxn modelId="{B160DDC9-CE05-427A-AAA6-45DF2D5A4225}" type="presParOf" srcId="{64D8796A-CC6A-400F-9FD9-56AE011D9755}" destId="{B72D5205-9E01-4350-93AD-31D05D12DF35}" srcOrd="3" destOrd="0" presId="urn:microsoft.com/office/officeart/2005/8/layout/lProcess2"/>
    <dgm:cxn modelId="{A815FAA2-7104-4F5E-B8EF-A3D0AC97BCB9}" type="presParOf" srcId="{64D8796A-CC6A-400F-9FD9-56AE011D9755}" destId="{C1BE77A3-91B0-45C7-B32C-C24346227986}" srcOrd="4" destOrd="0" presId="urn:microsoft.com/office/officeart/2005/8/layout/lProcess2"/>
    <dgm:cxn modelId="{EE6E7B7D-6308-458A-893A-44DAC8D659A5}" type="presParOf" srcId="{C1BE77A3-91B0-45C7-B32C-C24346227986}" destId="{B48E44F6-4F35-4ABC-935E-7A7A535C934B}" srcOrd="0" destOrd="0" presId="urn:microsoft.com/office/officeart/2005/8/layout/lProcess2"/>
    <dgm:cxn modelId="{87B830D4-2059-4C03-9978-7A22B2ABC685}" type="presParOf" srcId="{C1BE77A3-91B0-45C7-B32C-C24346227986}" destId="{088E179F-2AD3-4548-94AE-AF3A55D8ECC2}" srcOrd="1" destOrd="0" presId="urn:microsoft.com/office/officeart/2005/8/layout/lProcess2"/>
    <dgm:cxn modelId="{09D69C12-16FC-4711-AA66-F3AA482222B8}" type="presParOf" srcId="{C1BE77A3-91B0-45C7-B32C-C24346227986}" destId="{1877C579-E20A-457B-96A5-B36DABD31C6D}" srcOrd="2" destOrd="0" presId="urn:microsoft.com/office/officeart/2005/8/layout/lProcess2"/>
    <dgm:cxn modelId="{73E2C441-0AB9-417B-BBF3-A7AC435C897A}" type="presParOf" srcId="{1877C579-E20A-457B-96A5-B36DABD31C6D}" destId="{F9A2CFCA-AE01-44DB-8546-D32DE328C1A7}" srcOrd="0" destOrd="0" presId="urn:microsoft.com/office/officeart/2005/8/layout/lProcess2"/>
    <dgm:cxn modelId="{4E4B24D4-3DA5-452B-B6AE-6EEBD9F344C1}" type="presParOf" srcId="{F9A2CFCA-AE01-44DB-8546-D32DE328C1A7}" destId="{6093D517-5D7F-4A77-8980-781F1CDF6347}" srcOrd="0" destOrd="0" presId="urn:microsoft.com/office/officeart/2005/8/layout/lProcess2"/>
    <dgm:cxn modelId="{4C5A0EC7-2C5E-486E-91C1-FD965343A145}" type="presParOf" srcId="{F9A2CFCA-AE01-44DB-8546-D32DE328C1A7}" destId="{E94C1217-2DDE-4555-BAA0-AEF217214511}" srcOrd="1" destOrd="0" presId="urn:microsoft.com/office/officeart/2005/8/layout/lProcess2"/>
    <dgm:cxn modelId="{3592B052-61C2-48A7-896B-090BF4176942}" type="presParOf" srcId="{F9A2CFCA-AE01-44DB-8546-D32DE328C1A7}" destId="{99749763-3A1A-473C-8D38-BDBEA8F7D15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0AC255-D941-4319-AF3C-C69BFB5091A4}"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GB"/>
        </a:p>
      </dgm:t>
    </dgm:pt>
    <dgm:pt modelId="{A153A914-8EF2-4C80-8341-5CA4DD4E8F7B}">
      <dgm:prSet phldrT="[Text]"/>
      <dgm:spPr/>
      <dgm:t>
        <a:bodyPr/>
        <a:lstStyle/>
        <a:p>
          <a:r>
            <a:rPr lang="en-GB" dirty="0"/>
            <a:t>Antecedents</a:t>
          </a:r>
        </a:p>
        <a:p>
          <a:r>
            <a:rPr lang="en-GB" dirty="0"/>
            <a:t>(triggers)</a:t>
          </a:r>
        </a:p>
      </dgm:t>
    </dgm:pt>
    <dgm:pt modelId="{6EAE7462-83E6-483B-868F-87911E814782}" type="parTrans" cxnId="{5054B9FF-41B8-4B83-9A7F-96754469B454}">
      <dgm:prSet/>
      <dgm:spPr/>
      <dgm:t>
        <a:bodyPr/>
        <a:lstStyle/>
        <a:p>
          <a:endParaRPr lang="en-GB"/>
        </a:p>
      </dgm:t>
    </dgm:pt>
    <dgm:pt modelId="{0AB86846-189F-415C-9131-ECF5F38E9304}" type="sibTrans" cxnId="{5054B9FF-41B8-4B83-9A7F-96754469B454}">
      <dgm:prSet/>
      <dgm:spPr/>
      <dgm:t>
        <a:bodyPr/>
        <a:lstStyle/>
        <a:p>
          <a:endParaRPr lang="en-GB"/>
        </a:p>
      </dgm:t>
    </dgm:pt>
    <dgm:pt modelId="{B40102A5-E451-44FD-A6C6-02F6E7FE8DD0}">
      <dgm:prSet phldrT="[Text]"/>
      <dgm:spPr/>
      <dgm:t>
        <a:bodyPr/>
        <a:lstStyle/>
        <a:p>
          <a:r>
            <a:rPr lang="en-GB" dirty="0"/>
            <a:t>Don’t want anybody getting hurt</a:t>
          </a:r>
        </a:p>
      </dgm:t>
    </dgm:pt>
    <dgm:pt modelId="{F20A5493-8E13-4E79-9229-4762931B72A1}" type="parTrans" cxnId="{5D6471EE-DD8E-4864-BC4F-BD059755DEF1}">
      <dgm:prSet/>
      <dgm:spPr/>
      <dgm:t>
        <a:bodyPr/>
        <a:lstStyle/>
        <a:p>
          <a:endParaRPr lang="en-GB"/>
        </a:p>
      </dgm:t>
    </dgm:pt>
    <dgm:pt modelId="{9DF71002-04C1-440F-8E82-6CA45BCD3683}" type="sibTrans" cxnId="{5D6471EE-DD8E-4864-BC4F-BD059755DEF1}">
      <dgm:prSet/>
      <dgm:spPr/>
      <dgm:t>
        <a:bodyPr/>
        <a:lstStyle/>
        <a:p>
          <a:endParaRPr lang="en-GB"/>
        </a:p>
      </dgm:t>
    </dgm:pt>
    <dgm:pt modelId="{84193094-158B-4AA6-BA50-AF83D2CD6594}">
      <dgm:prSet phldrT="[Text]"/>
      <dgm:spPr/>
      <dgm:t>
        <a:bodyPr/>
        <a:lstStyle/>
        <a:p>
          <a:r>
            <a:rPr lang="en-GB" dirty="0"/>
            <a:t>Behaviours</a:t>
          </a:r>
        </a:p>
        <a:p>
          <a:r>
            <a:rPr lang="en-GB" dirty="0"/>
            <a:t>(what’s the issue?)</a:t>
          </a:r>
        </a:p>
      </dgm:t>
    </dgm:pt>
    <dgm:pt modelId="{74F19972-2383-46EC-AA7E-573F85F6B1BB}" type="parTrans" cxnId="{649AF6B3-2A63-4FB2-B6F7-0FB6D0CF09B2}">
      <dgm:prSet/>
      <dgm:spPr/>
      <dgm:t>
        <a:bodyPr/>
        <a:lstStyle/>
        <a:p>
          <a:endParaRPr lang="en-GB"/>
        </a:p>
      </dgm:t>
    </dgm:pt>
    <dgm:pt modelId="{8DF52730-659E-4E9F-A0BD-FB583864E361}" type="sibTrans" cxnId="{649AF6B3-2A63-4FB2-B6F7-0FB6D0CF09B2}">
      <dgm:prSet/>
      <dgm:spPr/>
      <dgm:t>
        <a:bodyPr/>
        <a:lstStyle/>
        <a:p>
          <a:endParaRPr lang="en-GB"/>
        </a:p>
      </dgm:t>
    </dgm:pt>
    <dgm:pt modelId="{896ABD74-872D-4B79-9EA2-69B303BCDA5D}">
      <dgm:prSet phldrT="[Text]"/>
      <dgm:spPr/>
      <dgm:t>
        <a:bodyPr/>
        <a:lstStyle/>
        <a:p>
          <a:r>
            <a:rPr lang="en-GB" dirty="0"/>
            <a:t>Doing something rather than nothing</a:t>
          </a:r>
        </a:p>
      </dgm:t>
    </dgm:pt>
    <dgm:pt modelId="{05EF5A14-E394-4335-9A6C-5DD419580E34}" type="parTrans" cxnId="{E6F8DD6D-855A-4C85-830C-AA58EF0C4EF9}">
      <dgm:prSet/>
      <dgm:spPr/>
      <dgm:t>
        <a:bodyPr/>
        <a:lstStyle/>
        <a:p>
          <a:endParaRPr lang="en-GB"/>
        </a:p>
      </dgm:t>
    </dgm:pt>
    <dgm:pt modelId="{AD628445-56A0-4702-88D0-B74FE3868657}" type="sibTrans" cxnId="{E6F8DD6D-855A-4C85-830C-AA58EF0C4EF9}">
      <dgm:prSet/>
      <dgm:spPr/>
      <dgm:t>
        <a:bodyPr/>
        <a:lstStyle/>
        <a:p>
          <a:endParaRPr lang="en-GB"/>
        </a:p>
      </dgm:t>
    </dgm:pt>
    <dgm:pt modelId="{C28BB778-5D2F-47B6-8CE6-76660C3644A5}">
      <dgm:prSet phldrT="[Text]"/>
      <dgm:spPr/>
      <dgm:t>
        <a:bodyPr/>
        <a:lstStyle/>
        <a:p>
          <a:r>
            <a:rPr lang="en-GB" dirty="0"/>
            <a:t>Consequences</a:t>
          </a:r>
        </a:p>
        <a:p>
          <a:r>
            <a:rPr lang="en-GB" dirty="0"/>
            <a:t>(payoffs &amp; downsides)</a:t>
          </a:r>
        </a:p>
      </dgm:t>
    </dgm:pt>
    <dgm:pt modelId="{F0D032FD-0724-412F-9998-9C468577A461}" type="parTrans" cxnId="{76F63F2D-4D9E-4C82-B29E-92E08C8DF360}">
      <dgm:prSet/>
      <dgm:spPr/>
      <dgm:t>
        <a:bodyPr/>
        <a:lstStyle/>
        <a:p>
          <a:endParaRPr lang="en-GB"/>
        </a:p>
      </dgm:t>
    </dgm:pt>
    <dgm:pt modelId="{16DD04CC-663B-4854-AFFC-E3274DD768AF}" type="sibTrans" cxnId="{76F63F2D-4D9E-4C82-B29E-92E08C8DF360}">
      <dgm:prSet/>
      <dgm:spPr/>
      <dgm:t>
        <a:bodyPr/>
        <a:lstStyle/>
        <a:p>
          <a:endParaRPr lang="en-GB"/>
        </a:p>
      </dgm:t>
    </dgm:pt>
    <dgm:pt modelId="{0CF05E2C-2BC8-4420-BA04-E0AB112C117F}">
      <dgm:prSet phldrT="[Text]"/>
      <dgm:spPr/>
      <dgm:t>
        <a:bodyPr/>
        <a:lstStyle/>
        <a:p>
          <a:r>
            <a:rPr lang="en-GB" dirty="0"/>
            <a:t>Soon, certain, positives:</a:t>
          </a:r>
        </a:p>
        <a:p>
          <a:r>
            <a:rPr lang="en-GB" dirty="0"/>
            <a:t>Alerts to hazard</a:t>
          </a:r>
        </a:p>
        <a:p>
          <a:r>
            <a:rPr lang="en-GB" dirty="0"/>
            <a:t>Minimise trip &amp; fall risk</a:t>
          </a:r>
        </a:p>
        <a:p>
          <a:r>
            <a:rPr lang="en-GB" dirty="0"/>
            <a:t>Feels good to help</a:t>
          </a:r>
        </a:p>
      </dgm:t>
    </dgm:pt>
    <dgm:pt modelId="{ED206AEE-0BE2-453C-8087-989977160C89}" type="parTrans" cxnId="{2C84B9D8-0317-4911-A06C-D6161C77D3F0}">
      <dgm:prSet/>
      <dgm:spPr/>
      <dgm:t>
        <a:bodyPr/>
        <a:lstStyle/>
        <a:p>
          <a:endParaRPr lang="en-GB"/>
        </a:p>
      </dgm:t>
    </dgm:pt>
    <dgm:pt modelId="{FB295C96-3B27-494D-941D-ECD6E66A239D}" type="sibTrans" cxnId="{2C84B9D8-0317-4911-A06C-D6161C77D3F0}">
      <dgm:prSet/>
      <dgm:spPr/>
      <dgm:t>
        <a:bodyPr/>
        <a:lstStyle/>
        <a:p>
          <a:endParaRPr lang="en-GB"/>
        </a:p>
      </dgm:t>
    </dgm:pt>
    <dgm:pt modelId="{44F35297-2281-49D5-920D-2870EB86B310}">
      <dgm:prSet phldrT="[Text]"/>
      <dgm:spPr/>
      <dgm:t>
        <a:bodyPr/>
        <a:lstStyle/>
        <a:p>
          <a:r>
            <a:rPr lang="en-GB" dirty="0"/>
            <a:t>Delayed, uncertain, negatives:</a:t>
          </a:r>
        </a:p>
        <a:p>
          <a:r>
            <a:rPr lang="en-GB" dirty="0"/>
            <a:t>Not perfect, still a hazard</a:t>
          </a:r>
        </a:p>
      </dgm:t>
    </dgm:pt>
    <dgm:pt modelId="{B3EC9990-0C22-4D8A-B786-E95F3794D80C}" type="parTrans" cxnId="{5734E6D7-ED5D-419C-80C9-2FC8F6AF3E6C}">
      <dgm:prSet/>
      <dgm:spPr/>
      <dgm:t>
        <a:bodyPr/>
        <a:lstStyle/>
        <a:p>
          <a:endParaRPr lang="en-GB"/>
        </a:p>
      </dgm:t>
    </dgm:pt>
    <dgm:pt modelId="{5FFA7C4E-32F9-41B0-A639-F3C55C865523}" type="sibTrans" cxnId="{5734E6D7-ED5D-419C-80C9-2FC8F6AF3E6C}">
      <dgm:prSet/>
      <dgm:spPr/>
      <dgm:t>
        <a:bodyPr/>
        <a:lstStyle/>
        <a:p>
          <a:endParaRPr lang="en-GB"/>
        </a:p>
      </dgm:t>
    </dgm:pt>
    <dgm:pt modelId="{E3D81988-9182-42C6-BED4-64A74D2EEF94}">
      <dgm:prSet phldrT="[Text]"/>
      <dgm:spPr/>
      <dgm:t>
        <a:bodyPr/>
        <a:lstStyle/>
        <a:p>
          <a:r>
            <a:rPr lang="en-GB" dirty="0"/>
            <a:t>Want to lead by example</a:t>
          </a:r>
        </a:p>
      </dgm:t>
    </dgm:pt>
    <dgm:pt modelId="{FC36AA4D-C319-497C-8CDA-3C78F70A9A50}" type="parTrans" cxnId="{35AC516B-5A8B-4F1A-A749-141FF0E39581}">
      <dgm:prSet/>
      <dgm:spPr/>
      <dgm:t>
        <a:bodyPr/>
        <a:lstStyle/>
        <a:p>
          <a:endParaRPr lang="en-GB"/>
        </a:p>
      </dgm:t>
    </dgm:pt>
    <dgm:pt modelId="{12AB5E45-0B9C-4DE5-ADB9-E90CA2DA5279}" type="sibTrans" cxnId="{35AC516B-5A8B-4F1A-A749-141FF0E39581}">
      <dgm:prSet/>
      <dgm:spPr/>
      <dgm:t>
        <a:bodyPr/>
        <a:lstStyle/>
        <a:p>
          <a:endParaRPr lang="en-GB"/>
        </a:p>
      </dgm:t>
    </dgm:pt>
    <dgm:pt modelId="{3E1DEC7D-7955-4CDF-BA09-E6F1A90ABCFC}">
      <dgm:prSet phldrT="[Text]"/>
      <dgm:spPr/>
      <dgm:t>
        <a:bodyPr/>
        <a:lstStyle/>
        <a:p>
          <a:r>
            <a:rPr lang="en-GB" dirty="0"/>
            <a:t>Has a conscience</a:t>
          </a:r>
        </a:p>
      </dgm:t>
    </dgm:pt>
    <dgm:pt modelId="{64A5D07E-4CB7-4114-AC34-5AC7390D3EB5}" type="parTrans" cxnId="{5070A84A-9604-4B5B-99C7-76A12E38AA29}">
      <dgm:prSet/>
      <dgm:spPr/>
      <dgm:t>
        <a:bodyPr/>
        <a:lstStyle/>
        <a:p>
          <a:endParaRPr lang="en-GB"/>
        </a:p>
      </dgm:t>
    </dgm:pt>
    <dgm:pt modelId="{7616009A-A796-4C49-8789-63F335A144E7}" type="sibTrans" cxnId="{5070A84A-9604-4B5B-99C7-76A12E38AA29}">
      <dgm:prSet/>
      <dgm:spPr/>
      <dgm:t>
        <a:bodyPr/>
        <a:lstStyle/>
        <a:p>
          <a:endParaRPr lang="en-GB"/>
        </a:p>
      </dgm:t>
    </dgm:pt>
    <dgm:pt modelId="{2B094052-2FCC-4E07-A512-763EAAAD2F7F}">
      <dgm:prSet phldrT="[Text]"/>
      <dgm:spPr/>
      <dgm:t>
        <a:bodyPr/>
        <a:lstStyle/>
        <a:p>
          <a:r>
            <a:rPr lang="en-GB" dirty="0"/>
            <a:t>Understands importance of being proactive</a:t>
          </a:r>
        </a:p>
      </dgm:t>
    </dgm:pt>
    <dgm:pt modelId="{C8008E57-312B-426A-9991-8E99BEDB7E9A}" type="parTrans" cxnId="{57373DA8-DFED-4B47-A402-B4D4F0FBE39E}">
      <dgm:prSet/>
      <dgm:spPr/>
      <dgm:t>
        <a:bodyPr/>
        <a:lstStyle/>
        <a:p>
          <a:endParaRPr lang="en-GB"/>
        </a:p>
      </dgm:t>
    </dgm:pt>
    <dgm:pt modelId="{87533480-5AA4-4150-B28F-CAFF2F8D81AE}" type="sibTrans" cxnId="{57373DA8-DFED-4B47-A402-B4D4F0FBE39E}">
      <dgm:prSet/>
      <dgm:spPr/>
      <dgm:t>
        <a:bodyPr/>
        <a:lstStyle/>
        <a:p>
          <a:endParaRPr lang="en-GB"/>
        </a:p>
      </dgm:t>
    </dgm:pt>
    <dgm:pt modelId="{0ACD4508-E3B8-4D33-B336-914B8B704B75}">
      <dgm:prSet phldrT="[Text]"/>
      <dgm:spPr/>
      <dgm:t>
        <a:bodyPr/>
        <a:lstStyle/>
        <a:p>
          <a:r>
            <a:rPr lang="en-GB" dirty="0"/>
            <a:t>It’s the right thing to do</a:t>
          </a:r>
        </a:p>
      </dgm:t>
    </dgm:pt>
    <dgm:pt modelId="{2F407DAD-DDBD-4670-B7EF-73F29D4412CD}" type="sibTrans" cxnId="{B7476C1F-1424-40F5-8DBD-8D36969CD53E}">
      <dgm:prSet/>
      <dgm:spPr/>
      <dgm:t>
        <a:bodyPr/>
        <a:lstStyle/>
        <a:p>
          <a:endParaRPr lang="en-GB"/>
        </a:p>
      </dgm:t>
    </dgm:pt>
    <dgm:pt modelId="{06605664-AC66-48A7-BB5B-7264678D2530}" type="parTrans" cxnId="{B7476C1F-1424-40F5-8DBD-8D36969CD53E}">
      <dgm:prSet/>
      <dgm:spPr/>
      <dgm:t>
        <a:bodyPr/>
        <a:lstStyle/>
        <a:p>
          <a:endParaRPr lang="en-GB"/>
        </a:p>
      </dgm:t>
    </dgm:pt>
    <dgm:pt modelId="{64D8796A-CC6A-400F-9FD9-56AE011D9755}" type="pres">
      <dgm:prSet presAssocID="{AD0AC255-D941-4319-AF3C-C69BFB5091A4}" presName="theList" presStyleCnt="0">
        <dgm:presLayoutVars>
          <dgm:dir/>
          <dgm:animLvl val="lvl"/>
          <dgm:resizeHandles val="exact"/>
        </dgm:presLayoutVars>
      </dgm:prSet>
      <dgm:spPr/>
    </dgm:pt>
    <dgm:pt modelId="{F5BD8479-99C2-4B54-9EC0-D7AE99701553}" type="pres">
      <dgm:prSet presAssocID="{A153A914-8EF2-4C80-8341-5CA4DD4E8F7B}" presName="compNode" presStyleCnt="0"/>
      <dgm:spPr/>
    </dgm:pt>
    <dgm:pt modelId="{FF36E2E1-11C7-4CF8-9588-6458736E2CB2}" type="pres">
      <dgm:prSet presAssocID="{A153A914-8EF2-4C80-8341-5CA4DD4E8F7B}" presName="aNode" presStyleLbl="bgShp" presStyleIdx="0" presStyleCnt="3"/>
      <dgm:spPr/>
    </dgm:pt>
    <dgm:pt modelId="{C9D80DB1-F81E-4493-AC46-514CB1DE3705}" type="pres">
      <dgm:prSet presAssocID="{A153A914-8EF2-4C80-8341-5CA4DD4E8F7B}" presName="textNode" presStyleLbl="bgShp" presStyleIdx="0" presStyleCnt="3"/>
      <dgm:spPr/>
    </dgm:pt>
    <dgm:pt modelId="{5B6A0BF5-1381-4C00-8E3E-856A38E6F124}" type="pres">
      <dgm:prSet presAssocID="{A153A914-8EF2-4C80-8341-5CA4DD4E8F7B}" presName="compChildNode" presStyleCnt="0"/>
      <dgm:spPr/>
    </dgm:pt>
    <dgm:pt modelId="{24189D10-7E79-4751-A7D6-A8AB61E4E154}" type="pres">
      <dgm:prSet presAssocID="{A153A914-8EF2-4C80-8341-5CA4DD4E8F7B}" presName="theInnerList" presStyleCnt="0"/>
      <dgm:spPr/>
    </dgm:pt>
    <dgm:pt modelId="{43F57F28-F709-417A-99CA-91E6BBE08D5E}" type="pres">
      <dgm:prSet presAssocID="{B40102A5-E451-44FD-A6C6-02F6E7FE8DD0}" presName="childNode" presStyleLbl="node1" presStyleIdx="0" presStyleCnt="8">
        <dgm:presLayoutVars>
          <dgm:bulletEnabled val="1"/>
        </dgm:presLayoutVars>
      </dgm:prSet>
      <dgm:spPr/>
    </dgm:pt>
    <dgm:pt modelId="{CAF720E3-0049-4E1E-A179-BF03E6EFA20F}" type="pres">
      <dgm:prSet presAssocID="{B40102A5-E451-44FD-A6C6-02F6E7FE8DD0}" presName="aSpace2" presStyleCnt="0"/>
      <dgm:spPr/>
    </dgm:pt>
    <dgm:pt modelId="{6279D274-22BD-4FE9-A816-C22A6FDC0A41}" type="pres">
      <dgm:prSet presAssocID="{E3D81988-9182-42C6-BED4-64A74D2EEF94}" presName="childNode" presStyleLbl="node1" presStyleIdx="1" presStyleCnt="8">
        <dgm:presLayoutVars>
          <dgm:bulletEnabled val="1"/>
        </dgm:presLayoutVars>
      </dgm:prSet>
      <dgm:spPr/>
    </dgm:pt>
    <dgm:pt modelId="{7A688B3C-8C6F-4927-B383-0D0909541DE0}" type="pres">
      <dgm:prSet presAssocID="{E3D81988-9182-42C6-BED4-64A74D2EEF94}" presName="aSpace2" presStyleCnt="0"/>
      <dgm:spPr/>
    </dgm:pt>
    <dgm:pt modelId="{91FC1323-C897-452C-B418-529868D9D6DD}" type="pres">
      <dgm:prSet presAssocID="{3E1DEC7D-7955-4CDF-BA09-E6F1A90ABCFC}" presName="childNode" presStyleLbl="node1" presStyleIdx="2" presStyleCnt="8">
        <dgm:presLayoutVars>
          <dgm:bulletEnabled val="1"/>
        </dgm:presLayoutVars>
      </dgm:prSet>
      <dgm:spPr/>
    </dgm:pt>
    <dgm:pt modelId="{7960DF49-EB1B-4828-BDE8-FB8C0BD43C5F}" type="pres">
      <dgm:prSet presAssocID="{3E1DEC7D-7955-4CDF-BA09-E6F1A90ABCFC}" presName="aSpace2" presStyleCnt="0"/>
      <dgm:spPr/>
    </dgm:pt>
    <dgm:pt modelId="{1A030E74-2643-4AD7-90CC-1FCCC2B4130D}" type="pres">
      <dgm:prSet presAssocID="{0ACD4508-E3B8-4D33-B336-914B8B704B75}" presName="childNode" presStyleLbl="node1" presStyleIdx="3" presStyleCnt="8">
        <dgm:presLayoutVars>
          <dgm:bulletEnabled val="1"/>
        </dgm:presLayoutVars>
      </dgm:prSet>
      <dgm:spPr/>
    </dgm:pt>
    <dgm:pt modelId="{980BE04B-1A22-4FD9-B774-AA508069CEB1}" type="pres">
      <dgm:prSet presAssocID="{0ACD4508-E3B8-4D33-B336-914B8B704B75}" presName="aSpace2" presStyleCnt="0"/>
      <dgm:spPr/>
    </dgm:pt>
    <dgm:pt modelId="{26691F01-94C7-4279-BC74-0F11789FFEC8}" type="pres">
      <dgm:prSet presAssocID="{2B094052-2FCC-4E07-A512-763EAAAD2F7F}" presName="childNode" presStyleLbl="node1" presStyleIdx="4" presStyleCnt="8">
        <dgm:presLayoutVars>
          <dgm:bulletEnabled val="1"/>
        </dgm:presLayoutVars>
      </dgm:prSet>
      <dgm:spPr/>
    </dgm:pt>
    <dgm:pt modelId="{BDD16939-8ADC-4FAA-8F65-5057232D3260}" type="pres">
      <dgm:prSet presAssocID="{A153A914-8EF2-4C80-8341-5CA4DD4E8F7B}" presName="aSpace" presStyleCnt="0"/>
      <dgm:spPr/>
    </dgm:pt>
    <dgm:pt modelId="{FB8955AA-945C-42F0-A3D2-048783B880E4}" type="pres">
      <dgm:prSet presAssocID="{84193094-158B-4AA6-BA50-AF83D2CD6594}" presName="compNode" presStyleCnt="0"/>
      <dgm:spPr/>
    </dgm:pt>
    <dgm:pt modelId="{CFBA0D44-0073-49E8-8B70-277BA9355EFE}" type="pres">
      <dgm:prSet presAssocID="{84193094-158B-4AA6-BA50-AF83D2CD6594}" presName="aNode" presStyleLbl="bgShp" presStyleIdx="1" presStyleCnt="3"/>
      <dgm:spPr/>
    </dgm:pt>
    <dgm:pt modelId="{663D7F95-5DC9-4516-9CD8-A68B1F232006}" type="pres">
      <dgm:prSet presAssocID="{84193094-158B-4AA6-BA50-AF83D2CD6594}" presName="textNode" presStyleLbl="bgShp" presStyleIdx="1" presStyleCnt="3"/>
      <dgm:spPr/>
    </dgm:pt>
    <dgm:pt modelId="{320D6F01-2DDF-4520-B704-EB3A7BD4D375}" type="pres">
      <dgm:prSet presAssocID="{84193094-158B-4AA6-BA50-AF83D2CD6594}" presName="compChildNode" presStyleCnt="0"/>
      <dgm:spPr/>
    </dgm:pt>
    <dgm:pt modelId="{DE119348-F1D8-4353-9B7B-9905048BE8AB}" type="pres">
      <dgm:prSet presAssocID="{84193094-158B-4AA6-BA50-AF83D2CD6594}" presName="theInnerList" presStyleCnt="0"/>
      <dgm:spPr/>
    </dgm:pt>
    <dgm:pt modelId="{AA8694C1-1343-44BF-A0C2-73574D68B69B}" type="pres">
      <dgm:prSet presAssocID="{896ABD74-872D-4B79-9EA2-69B303BCDA5D}" presName="childNode" presStyleLbl="node1" presStyleIdx="5" presStyleCnt="8">
        <dgm:presLayoutVars>
          <dgm:bulletEnabled val="1"/>
        </dgm:presLayoutVars>
      </dgm:prSet>
      <dgm:spPr/>
    </dgm:pt>
    <dgm:pt modelId="{B72D5205-9E01-4350-93AD-31D05D12DF35}" type="pres">
      <dgm:prSet presAssocID="{84193094-158B-4AA6-BA50-AF83D2CD6594}" presName="aSpace" presStyleCnt="0"/>
      <dgm:spPr/>
    </dgm:pt>
    <dgm:pt modelId="{C1BE77A3-91B0-45C7-B32C-C24346227986}" type="pres">
      <dgm:prSet presAssocID="{C28BB778-5D2F-47B6-8CE6-76660C3644A5}" presName="compNode" presStyleCnt="0"/>
      <dgm:spPr/>
    </dgm:pt>
    <dgm:pt modelId="{B48E44F6-4F35-4ABC-935E-7A7A535C934B}" type="pres">
      <dgm:prSet presAssocID="{C28BB778-5D2F-47B6-8CE6-76660C3644A5}" presName="aNode" presStyleLbl="bgShp" presStyleIdx="2" presStyleCnt="3"/>
      <dgm:spPr/>
    </dgm:pt>
    <dgm:pt modelId="{088E179F-2AD3-4548-94AE-AF3A55D8ECC2}" type="pres">
      <dgm:prSet presAssocID="{C28BB778-5D2F-47B6-8CE6-76660C3644A5}" presName="textNode" presStyleLbl="bgShp" presStyleIdx="2" presStyleCnt="3"/>
      <dgm:spPr/>
    </dgm:pt>
    <dgm:pt modelId="{1877C579-E20A-457B-96A5-B36DABD31C6D}" type="pres">
      <dgm:prSet presAssocID="{C28BB778-5D2F-47B6-8CE6-76660C3644A5}" presName="compChildNode" presStyleCnt="0"/>
      <dgm:spPr/>
    </dgm:pt>
    <dgm:pt modelId="{F9A2CFCA-AE01-44DB-8546-D32DE328C1A7}" type="pres">
      <dgm:prSet presAssocID="{C28BB778-5D2F-47B6-8CE6-76660C3644A5}" presName="theInnerList" presStyleCnt="0"/>
      <dgm:spPr/>
    </dgm:pt>
    <dgm:pt modelId="{6093D517-5D7F-4A77-8980-781F1CDF6347}" type="pres">
      <dgm:prSet presAssocID="{0CF05E2C-2BC8-4420-BA04-E0AB112C117F}" presName="childNode" presStyleLbl="node1" presStyleIdx="6" presStyleCnt="8">
        <dgm:presLayoutVars>
          <dgm:bulletEnabled val="1"/>
        </dgm:presLayoutVars>
      </dgm:prSet>
      <dgm:spPr/>
    </dgm:pt>
    <dgm:pt modelId="{E94C1217-2DDE-4555-BAA0-AEF217214511}" type="pres">
      <dgm:prSet presAssocID="{0CF05E2C-2BC8-4420-BA04-E0AB112C117F}" presName="aSpace2" presStyleCnt="0"/>
      <dgm:spPr/>
    </dgm:pt>
    <dgm:pt modelId="{99749763-3A1A-473C-8D38-BDBEA8F7D15E}" type="pres">
      <dgm:prSet presAssocID="{44F35297-2281-49D5-920D-2870EB86B310}" presName="childNode" presStyleLbl="node1" presStyleIdx="7" presStyleCnt="8">
        <dgm:presLayoutVars>
          <dgm:bulletEnabled val="1"/>
        </dgm:presLayoutVars>
      </dgm:prSet>
      <dgm:spPr/>
    </dgm:pt>
  </dgm:ptLst>
  <dgm:cxnLst>
    <dgm:cxn modelId="{BAAF4303-E4D6-42B9-9554-5CC16723B7DC}" type="presOf" srcId="{84193094-158B-4AA6-BA50-AF83D2CD6594}" destId="{663D7F95-5DC9-4516-9CD8-A68B1F232006}" srcOrd="1" destOrd="0" presId="urn:microsoft.com/office/officeart/2005/8/layout/lProcess2"/>
    <dgm:cxn modelId="{77BD7205-E249-447E-A876-E09C26A2CDA0}" type="presOf" srcId="{0CF05E2C-2BC8-4420-BA04-E0AB112C117F}" destId="{6093D517-5D7F-4A77-8980-781F1CDF6347}" srcOrd="0" destOrd="0" presId="urn:microsoft.com/office/officeart/2005/8/layout/lProcess2"/>
    <dgm:cxn modelId="{6C689910-E53A-4857-AFA7-2DB904DB84A0}" type="presOf" srcId="{2B094052-2FCC-4E07-A512-763EAAAD2F7F}" destId="{26691F01-94C7-4279-BC74-0F11789FFEC8}" srcOrd="0" destOrd="0" presId="urn:microsoft.com/office/officeart/2005/8/layout/lProcess2"/>
    <dgm:cxn modelId="{B7476C1F-1424-40F5-8DBD-8D36969CD53E}" srcId="{A153A914-8EF2-4C80-8341-5CA4DD4E8F7B}" destId="{0ACD4508-E3B8-4D33-B336-914B8B704B75}" srcOrd="3" destOrd="0" parTransId="{06605664-AC66-48A7-BB5B-7264678D2530}" sibTransId="{2F407DAD-DDBD-4670-B7EF-73F29D4412CD}"/>
    <dgm:cxn modelId="{98201B2A-F62D-4003-9FFE-124B1DF4D806}" type="presOf" srcId="{896ABD74-872D-4B79-9EA2-69B303BCDA5D}" destId="{AA8694C1-1343-44BF-A0C2-73574D68B69B}" srcOrd="0" destOrd="0" presId="urn:microsoft.com/office/officeart/2005/8/layout/lProcess2"/>
    <dgm:cxn modelId="{76F63F2D-4D9E-4C82-B29E-92E08C8DF360}" srcId="{AD0AC255-D941-4319-AF3C-C69BFB5091A4}" destId="{C28BB778-5D2F-47B6-8CE6-76660C3644A5}" srcOrd="2" destOrd="0" parTransId="{F0D032FD-0724-412F-9998-9C468577A461}" sibTransId="{16DD04CC-663B-4854-AFFC-E3274DD768AF}"/>
    <dgm:cxn modelId="{D522A15C-CCF2-4223-857E-14FA897062B3}" type="presOf" srcId="{E3D81988-9182-42C6-BED4-64A74D2EEF94}" destId="{6279D274-22BD-4FE9-A816-C22A6FDC0A41}" srcOrd="0" destOrd="0" presId="urn:microsoft.com/office/officeart/2005/8/layout/lProcess2"/>
    <dgm:cxn modelId="{5070A84A-9604-4B5B-99C7-76A12E38AA29}" srcId="{A153A914-8EF2-4C80-8341-5CA4DD4E8F7B}" destId="{3E1DEC7D-7955-4CDF-BA09-E6F1A90ABCFC}" srcOrd="2" destOrd="0" parTransId="{64A5D07E-4CB7-4114-AC34-5AC7390D3EB5}" sibTransId="{7616009A-A796-4C49-8789-63F335A144E7}"/>
    <dgm:cxn modelId="{35AC516B-5A8B-4F1A-A749-141FF0E39581}" srcId="{A153A914-8EF2-4C80-8341-5CA4DD4E8F7B}" destId="{E3D81988-9182-42C6-BED4-64A74D2EEF94}" srcOrd="1" destOrd="0" parTransId="{FC36AA4D-C319-497C-8CDA-3C78F70A9A50}" sibTransId="{12AB5E45-0B9C-4DE5-ADB9-E90CA2DA5279}"/>
    <dgm:cxn modelId="{6132F74B-74E2-4E2F-AC3D-58504B72850C}" type="presOf" srcId="{44F35297-2281-49D5-920D-2870EB86B310}" destId="{99749763-3A1A-473C-8D38-BDBEA8F7D15E}" srcOrd="0" destOrd="0" presId="urn:microsoft.com/office/officeart/2005/8/layout/lProcess2"/>
    <dgm:cxn modelId="{E6F8DD6D-855A-4C85-830C-AA58EF0C4EF9}" srcId="{84193094-158B-4AA6-BA50-AF83D2CD6594}" destId="{896ABD74-872D-4B79-9EA2-69B303BCDA5D}" srcOrd="0" destOrd="0" parTransId="{05EF5A14-E394-4335-9A6C-5DD419580E34}" sibTransId="{AD628445-56A0-4702-88D0-B74FE3868657}"/>
    <dgm:cxn modelId="{1D761373-0A5E-4C77-9C3A-EF76F5A387B6}" type="presOf" srcId="{A153A914-8EF2-4C80-8341-5CA4DD4E8F7B}" destId="{FF36E2E1-11C7-4CF8-9588-6458736E2CB2}" srcOrd="0" destOrd="0" presId="urn:microsoft.com/office/officeart/2005/8/layout/lProcess2"/>
    <dgm:cxn modelId="{64B21458-B076-42D1-9BCE-CDD8F53F13B0}" type="presOf" srcId="{B40102A5-E451-44FD-A6C6-02F6E7FE8DD0}" destId="{43F57F28-F709-417A-99CA-91E6BBE08D5E}" srcOrd="0" destOrd="0" presId="urn:microsoft.com/office/officeart/2005/8/layout/lProcess2"/>
    <dgm:cxn modelId="{348B7A59-C1DF-485A-809F-7FF3CDC2C2E8}" type="presOf" srcId="{3E1DEC7D-7955-4CDF-BA09-E6F1A90ABCFC}" destId="{91FC1323-C897-452C-B418-529868D9D6DD}" srcOrd="0" destOrd="0" presId="urn:microsoft.com/office/officeart/2005/8/layout/lProcess2"/>
    <dgm:cxn modelId="{C38B4B7F-9A27-4599-9A89-449D0D3345B0}" type="presOf" srcId="{0ACD4508-E3B8-4D33-B336-914B8B704B75}" destId="{1A030E74-2643-4AD7-90CC-1FCCC2B4130D}" srcOrd="0" destOrd="0" presId="urn:microsoft.com/office/officeart/2005/8/layout/lProcess2"/>
    <dgm:cxn modelId="{0D28929C-4E10-4553-99B5-E896F445F9BF}" type="presOf" srcId="{AD0AC255-D941-4319-AF3C-C69BFB5091A4}" destId="{64D8796A-CC6A-400F-9FD9-56AE011D9755}" srcOrd="0" destOrd="0" presId="urn:microsoft.com/office/officeart/2005/8/layout/lProcess2"/>
    <dgm:cxn modelId="{8138DEA3-26F8-4EC4-BEC8-D78A9B5EE430}" type="presOf" srcId="{A153A914-8EF2-4C80-8341-5CA4DD4E8F7B}" destId="{C9D80DB1-F81E-4493-AC46-514CB1DE3705}" srcOrd="1" destOrd="0" presId="urn:microsoft.com/office/officeart/2005/8/layout/lProcess2"/>
    <dgm:cxn modelId="{57373DA8-DFED-4B47-A402-B4D4F0FBE39E}" srcId="{A153A914-8EF2-4C80-8341-5CA4DD4E8F7B}" destId="{2B094052-2FCC-4E07-A512-763EAAAD2F7F}" srcOrd="4" destOrd="0" parTransId="{C8008E57-312B-426A-9991-8E99BEDB7E9A}" sibTransId="{87533480-5AA4-4150-B28F-CAFF2F8D81AE}"/>
    <dgm:cxn modelId="{649AF6B3-2A63-4FB2-B6F7-0FB6D0CF09B2}" srcId="{AD0AC255-D941-4319-AF3C-C69BFB5091A4}" destId="{84193094-158B-4AA6-BA50-AF83D2CD6594}" srcOrd="1" destOrd="0" parTransId="{74F19972-2383-46EC-AA7E-573F85F6B1BB}" sibTransId="{8DF52730-659E-4E9F-A0BD-FB583864E361}"/>
    <dgm:cxn modelId="{B83E5DC9-4656-4B57-8491-A8144FBB42A3}" type="presOf" srcId="{C28BB778-5D2F-47B6-8CE6-76660C3644A5}" destId="{B48E44F6-4F35-4ABC-935E-7A7A535C934B}" srcOrd="0" destOrd="0" presId="urn:microsoft.com/office/officeart/2005/8/layout/lProcess2"/>
    <dgm:cxn modelId="{5734E6D7-ED5D-419C-80C9-2FC8F6AF3E6C}" srcId="{C28BB778-5D2F-47B6-8CE6-76660C3644A5}" destId="{44F35297-2281-49D5-920D-2870EB86B310}" srcOrd="1" destOrd="0" parTransId="{B3EC9990-0C22-4D8A-B786-E95F3794D80C}" sibTransId="{5FFA7C4E-32F9-41B0-A639-F3C55C865523}"/>
    <dgm:cxn modelId="{2C84B9D8-0317-4911-A06C-D6161C77D3F0}" srcId="{C28BB778-5D2F-47B6-8CE6-76660C3644A5}" destId="{0CF05E2C-2BC8-4420-BA04-E0AB112C117F}" srcOrd="0" destOrd="0" parTransId="{ED206AEE-0BE2-453C-8087-989977160C89}" sibTransId="{FB295C96-3B27-494D-941D-ECD6E66A239D}"/>
    <dgm:cxn modelId="{5D6471EE-DD8E-4864-BC4F-BD059755DEF1}" srcId="{A153A914-8EF2-4C80-8341-5CA4DD4E8F7B}" destId="{B40102A5-E451-44FD-A6C6-02F6E7FE8DD0}" srcOrd="0" destOrd="0" parTransId="{F20A5493-8E13-4E79-9229-4762931B72A1}" sibTransId="{9DF71002-04C1-440F-8E82-6CA45BCD3683}"/>
    <dgm:cxn modelId="{B38B08F5-5147-440A-A766-C29EB6CEF144}" type="presOf" srcId="{84193094-158B-4AA6-BA50-AF83D2CD6594}" destId="{CFBA0D44-0073-49E8-8B70-277BA9355EFE}" srcOrd="0" destOrd="0" presId="urn:microsoft.com/office/officeart/2005/8/layout/lProcess2"/>
    <dgm:cxn modelId="{D8E408FE-A2E9-4E3F-8FA8-0BBCB15FC7C5}" type="presOf" srcId="{C28BB778-5D2F-47B6-8CE6-76660C3644A5}" destId="{088E179F-2AD3-4548-94AE-AF3A55D8ECC2}" srcOrd="1" destOrd="0" presId="urn:microsoft.com/office/officeart/2005/8/layout/lProcess2"/>
    <dgm:cxn modelId="{5054B9FF-41B8-4B83-9A7F-96754469B454}" srcId="{AD0AC255-D941-4319-AF3C-C69BFB5091A4}" destId="{A153A914-8EF2-4C80-8341-5CA4DD4E8F7B}" srcOrd="0" destOrd="0" parTransId="{6EAE7462-83E6-483B-868F-87911E814782}" sibTransId="{0AB86846-189F-415C-9131-ECF5F38E9304}"/>
    <dgm:cxn modelId="{EFF85F87-BA2D-47C6-BBB4-52F19060BA95}" type="presParOf" srcId="{64D8796A-CC6A-400F-9FD9-56AE011D9755}" destId="{F5BD8479-99C2-4B54-9EC0-D7AE99701553}" srcOrd="0" destOrd="0" presId="urn:microsoft.com/office/officeart/2005/8/layout/lProcess2"/>
    <dgm:cxn modelId="{7BDC8FAD-714E-49C6-ACD1-FDE62F3A3D3A}" type="presParOf" srcId="{F5BD8479-99C2-4B54-9EC0-D7AE99701553}" destId="{FF36E2E1-11C7-4CF8-9588-6458736E2CB2}" srcOrd="0" destOrd="0" presId="urn:microsoft.com/office/officeart/2005/8/layout/lProcess2"/>
    <dgm:cxn modelId="{128D30F7-DB41-487E-AF11-951A23529B7C}" type="presParOf" srcId="{F5BD8479-99C2-4B54-9EC0-D7AE99701553}" destId="{C9D80DB1-F81E-4493-AC46-514CB1DE3705}" srcOrd="1" destOrd="0" presId="urn:microsoft.com/office/officeart/2005/8/layout/lProcess2"/>
    <dgm:cxn modelId="{1C979C1A-AABC-4084-BC5D-28C40C8A7767}" type="presParOf" srcId="{F5BD8479-99C2-4B54-9EC0-D7AE99701553}" destId="{5B6A0BF5-1381-4C00-8E3E-856A38E6F124}" srcOrd="2" destOrd="0" presId="urn:microsoft.com/office/officeart/2005/8/layout/lProcess2"/>
    <dgm:cxn modelId="{7B151D08-515C-4E3F-B15C-490A2D22B154}" type="presParOf" srcId="{5B6A0BF5-1381-4C00-8E3E-856A38E6F124}" destId="{24189D10-7E79-4751-A7D6-A8AB61E4E154}" srcOrd="0" destOrd="0" presId="urn:microsoft.com/office/officeart/2005/8/layout/lProcess2"/>
    <dgm:cxn modelId="{1B32CE2A-B733-4566-9D19-2753ABD81201}" type="presParOf" srcId="{24189D10-7E79-4751-A7D6-A8AB61E4E154}" destId="{43F57F28-F709-417A-99CA-91E6BBE08D5E}" srcOrd="0" destOrd="0" presId="urn:microsoft.com/office/officeart/2005/8/layout/lProcess2"/>
    <dgm:cxn modelId="{37936742-F731-48CB-8125-429A2D14AA8D}" type="presParOf" srcId="{24189D10-7E79-4751-A7D6-A8AB61E4E154}" destId="{CAF720E3-0049-4E1E-A179-BF03E6EFA20F}" srcOrd="1" destOrd="0" presId="urn:microsoft.com/office/officeart/2005/8/layout/lProcess2"/>
    <dgm:cxn modelId="{011E52E5-4B74-4B27-9719-F26664875F81}" type="presParOf" srcId="{24189D10-7E79-4751-A7D6-A8AB61E4E154}" destId="{6279D274-22BD-4FE9-A816-C22A6FDC0A41}" srcOrd="2" destOrd="0" presId="urn:microsoft.com/office/officeart/2005/8/layout/lProcess2"/>
    <dgm:cxn modelId="{30686A3A-3C17-41D3-A6C0-26EE2562C591}" type="presParOf" srcId="{24189D10-7E79-4751-A7D6-A8AB61E4E154}" destId="{7A688B3C-8C6F-4927-B383-0D0909541DE0}" srcOrd="3" destOrd="0" presId="urn:microsoft.com/office/officeart/2005/8/layout/lProcess2"/>
    <dgm:cxn modelId="{BD1BC638-B312-4E88-8DD6-B8E0B67DBBEC}" type="presParOf" srcId="{24189D10-7E79-4751-A7D6-A8AB61E4E154}" destId="{91FC1323-C897-452C-B418-529868D9D6DD}" srcOrd="4" destOrd="0" presId="urn:microsoft.com/office/officeart/2005/8/layout/lProcess2"/>
    <dgm:cxn modelId="{2ACAF354-15E2-4C07-96F0-DE9C2A6547AF}" type="presParOf" srcId="{24189D10-7E79-4751-A7D6-A8AB61E4E154}" destId="{7960DF49-EB1B-4828-BDE8-FB8C0BD43C5F}" srcOrd="5" destOrd="0" presId="urn:microsoft.com/office/officeart/2005/8/layout/lProcess2"/>
    <dgm:cxn modelId="{154B7F2D-9A4D-4D26-9889-CB29F38E9726}" type="presParOf" srcId="{24189D10-7E79-4751-A7D6-A8AB61E4E154}" destId="{1A030E74-2643-4AD7-90CC-1FCCC2B4130D}" srcOrd="6" destOrd="0" presId="urn:microsoft.com/office/officeart/2005/8/layout/lProcess2"/>
    <dgm:cxn modelId="{9E4A1FFE-4F48-4FA6-AC5A-1893969A7179}" type="presParOf" srcId="{24189D10-7E79-4751-A7D6-A8AB61E4E154}" destId="{980BE04B-1A22-4FD9-B774-AA508069CEB1}" srcOrd="7" destOrd="0" presId="urn:microsoft.com/office/officeart/2005/8/layout/lProcess2"/>
    <dgm:cxn modelId="{154801AB-238C-4310-BC9D-104E59976229}" type="presParOf" srcId="{24189D10-7E79-4751-A7D6-A8AB61E4E154}" destId="{26691F01-94C7-4279-BC74-0F11789FFEC8}" srcOrd="8" destOrd="0" presId="urn:microsoft.com/office/officeart/2005/8/layout/lProcess2"/>
    <dgm:cxn modelId="{C787DEFB-8B6A-4FBB-872E-071FDDC6D044}" type="presParOf" srcId="{64D8796A-CC6A-400F-9FD9-56AE011D9755}" destId="{BDD16939-8ADC-4FAA-8F65-5057232D3260}" srcOrd="1" destOrd="0" presId="urn:microsoft.com/office/officeart/2005/8/layout/lProcess2"/>
    <dgm:cxn modelId="{A929380A-7719-4900-9616-A0954C75C5CD}" type="presParOf" srcId="{64D8796A-CC6A-400F-9FD9-56AE011D9755}" destId="{FB8955AA-945C-42F0-A3D2-048783B880E4}" srcOrd="2" destOrd="0" presId="urn:microsoft.com/office/officeart/2005/8/layout/lProcess2"/>
    <dgm:cxn modelId="{B9731DA7-F593-4047-9BA4-4C0CCC367618}" type="presParOf" srcId="{FB8955AA-945C-42F0-A3D2-048783B880E4}" destId="{CFBA0D44-0073-49E8-8B70-277BA9355EFE}" srcOrd="0" destOrd="0" presId="urn:microsoft.com/office/officeart/2005/8/layout/lProcess2"/>
    <dgm:cxn modelId="{4D0C2A43-D42C-4AD4-98CF-381490567809}" type="presParOf" srcId="{FB8955AA-945C-42F0-A3D2-048783B880E4}" destId="{663D7F95-5DC9-4516-9CD8-A68B1F232006}" srcOrd="1" destOrd="0" presId="urn:microsoft.com/office/officeart/2005/8/layout/lProcess2"/>
    <dgm:cxn modelId="{BE11DE05-F895-43B3-A65D-CF0E22F441A0}" type="presParOf" srcId="{FB8955AA-945C-42F0-A3D2-048783B880E4}" destId="{320D6F01-2DDF-4520-B704-EB3A7BD4D375}" srcOrd="2" destOrd="0" presId="urn:microsoft.com/office/officeart/2005/8/layout/lProcess2"/>
    <dgm:cxn modelId="{6D7B040C-4787-432A-BB9D-AFD33B16A274}" type="presParOf" srcId="{320D6F01-2DDF-4520-B704-EB3A7BD4D375}" destId="{DE119348-F1D8-4353-9B7B-9905048BE8AB}" srcOrd="0" destOrd="0" presId="urn:microsoft.com/office/officeart/2005/8/layout/lProcess2"/>
    <dgm:cxn modelId="{6C26AF81-5DF1-4064-AFEB-165CD565BFA2}" type="presParOf" srcId="{DE119348-F1D8-4353-9B7B-9905048BE8AB}" destId="{AA8694C1-1343-44BF-A0C2-73574D68B69B}" srcOrd="0" destOrd="0" presId="urn:microsoft.com/office/officeart/2005/8/layout/lProcess2"/>
    <dgm:cxn modelId="{B160DDC9-CE05-427A-AAA6-45DF2D5A4225}" type="presParOf" srcId="{64D8796A-CC6A-400F-9FD9-56AE011D9755}" destId="{B72D5205-9E01-4350-93AD-31D05D12DF35}" srcOrd="3" destOrd="0" presId="urn:microsoft.com/office/officeart/2005/8/layout/lProcess2"/>
    <dgm:cxn modelId="{A815FAA2-7104-4F5E-B8EF-A3D0AC97BCB9}" type="presParOf" srcId="{64D8796A-CC6A-400F-9FD9-56AE011D9755}" destId="{C1BE77A3-91B0-45C7-B32C-C24346227986}" srcOrd="4" destOrd="0" presId="urn:microsoft.com/office/officeart/2005/8/layout/lProcess2"/>
    <dgm:cxn modelId="{EE6E7B7D-6308-458A-893A-44DAC8D659A5}" type="presParOf" srcId="{C1BE77A3-91B0-45C7-B32C-C24346227986}" destId="{B48E44F6-4F35-4ABC-935E-7A7A535C934B}" srcOrd="0" destOrd="0" presId="urn:microsoft.com/office/officeart/2005/8/layout/lProcess2"/>
    <dgm:cxn modelId="{87B830D4-2059-4C03-9978-7A22B2ABC685}" type="presParOf" srcId="{C1BE77A3-91B0-45C7-B32C-C24346227986}" destId="{088E179F-2AD3-4548-94AE-AF3A55D8ECC2}" srcOrd="1" destOrd="0" presId="urn:microsoft.com/office/officeart/2005/8/layout/lProcess2"/>
    <dgm:cxn modelId="{09D69C12-16FC-4711-AA66-F3AA482222B8}" type="presParOf" srcId="{C1BE77A3-91B0-45C7-B32C-C24346227986}" destId="{1877C579-E20A-457B-96A5-B36DABD31C6D}" srcOrd="2" destOrd="0" presId="urn:microsoft.com/office/officeart/2005/8/layout/lProcess2"/>
    <dgm:cxn modelId="{73E2C441-0AB9-417B-BBF3-A7AC435C897A}" type="presParOf" srcId="{1877C579-E20A-457B-96A5-B36DABD31C6D}" destId="{F9A2CFCA-AE01-44DB-8546-D32DE328C1A7}" srcOrd="0" destOrd="0" presId="urn:microsoft.com/office/officeart/2005/8/layout/lProcess2"/>
    <dgm:cxn modelId="{4E4B24D4-3DA5-452B-B6AE-6EEBD9F344C1}" type="presParOf" srcId="{F9A2CFCA-AE01-44DB-8546-D32DE328C1A7}" destId="{6093D517-5D7F-4A77-8980-781F1CDF6347}" srcOrd="0" destOrd="0" presId="urn:microsoft.com/office/officeart/2005/8/layout/lProcess2"/>
    <dgm:cxn modelId="{4C5A0EC7-2C5E-486E-91C1-FD965343A145}" type="presParOf" srcId="{F9A2CFCA-AE01-44DB-8546-D32DE328C1A7}" destId="{E94C1217-2DDE-4555-BAA0-AEF217214511}" srcOrd="1" destOrd="0" presId="urn:microsoft.com/office/officeart/2005/8/layout/lProcess2"/>
    <dgm:cxn modelId="{3592B052-61C2-48A7-896B-090BF4176942}" type="presParOf" srcId="{F9A2CFCA-AE01-44DB-8546-D32DE328C1A7}" destId="{99749763-3A1A-473C-8D38-BDBEA8F7D15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6E2E1-11C7-4CF8-9588-6458736E2CB2}">
      <dsp:nvSpPr>
        <dsp:cNvPr id="0" name=""/>
        <dsp:cNvSpPr/>
      </dsp:nvSpPr>
      <dsp:spPr>
        <a:xfrm>
          <a:off x="804"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Antecedents</a:t>
          </a:r>
        </a:p>
        <a:p>
          <a:pPr marL="0" lvl="0" indent="0" algn="ctr" defTabSz="844550">
            <a:lnSpc>
              <a:spcPct val="90000"/>
            </a:lnSpc>
            <a:spcBef>
              <a:spcPct val="0"/>
            </a:spcBef>
            <a:spcAft>
              <a:spcPct val="35000"/>
            </a:spcAft>
            <a:buNone/>
          </a:pPr>
          <a:r>
            <a:rPr lang="en-GB" sz="1900" kern="1200" dirty="0"/>
            <a:t>(triggers)</a:t>
          </a:r>
        </a:p>
      </dsp:txBody>
      <dsp:txXfrm>
        <a:off x="804" y="0"/>
        <a:ext cx="2091254" cy="1003598"/>
      </dsp:txXfrm>
    </dsp:sp>
    <dsp:sp modelId="{43F57F28-F709-417A-99CA-91E6BBE08D5E}">
      <dsp:nvSpPr>
        <dsp:cNvPr id="0" name=""/>
        <dsp:cNvSpPr/>
      </dsp:nvSpPr>
      <dsp:spPr>
        <a:xfrm>
          <a:off x="209929" y="1005640"/>
          <a:ext cx="1673003" cy="27393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Pressures of work</a:t>
          </a:r>
        </a:p>
      </dsp:txBody>
      <dsp:txXfrm>
        <a:off x="217952" y="1013663"/>
        <a:ext cx="1656957" cy="257885"/>
      </dsp:txXfrm>
    </dsp:sp>
    <dsp:sp modelId="{6279D274-22BD-4FE9-A816-C22A6FDC0A41}">
      <dsp:nvSpPr>
        <dsp:cNvPr id="0" name=""/>
        <dsp:cNvSpPr/>
      </dsp:nvSpPr>
      <dsp:spPr>
        <a:xfrm>
          <a:off x="209929" y="1321715"/>
          <a:ext cx="1673003" cy="27393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Lack of knowledge</a:t>
          </a:r>
        </a:p>
      </dsp:txBody>
      <dsp:txXfrm>
        <a:off x="217952" y="1329738"/>
        <a:ext cx="1656957" cy="257885"/>
      </dsp:txXfrm>
    </dsp:sp>
    <dsp:sp modelId="{91FC1323-C897-452C-B418-529868D9D6DD}">
      <dsp:nvSpPr>
        <dsp:cNvPr id="0" name=""/>
        <dsp:cNvSpPr/>
      </dsp:nvSpPr>
      <dsp:spPr>
        <a:xfrm>
          <a:off x="209929" y="1637790"/>
          <a:ext cx="1673003" cy="27393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Peer pressure</a:t>
          </a:r>
        </a:p>
      </dsp:txBody>
      <dsp:txXfrm>
        <a:off x="217952" y="1645813"/>
        <a:ext cx="1656957" cy="257885"/>
      </dsp:txXfrm>
    </dsp:sp>
    <dsp:sp modelId="{1A030E74-2643-4AD7-90CC-1FCCC2B4130D}">
      <dsp:nvSpPr>
        <dsp:cNvPr id="0" name=""/>
        <dsp:cNvSpPr/>
      </dsp:nvSpPr>
      <dsp:spPr>
        <a:xfrm>
          <a:off x="209929" y="1953864"/>
          <a:ext cx="1673003" cy="27393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Laziness</a:t>
          </a:r>
        </a:p>
      </dsp:txBody>
      <dsp:txXfrm>
        <a:off x="217952" y="1961887"/>
        <a:ext cx="1656957" cy="257885"/>
      </dsp:txXfrm>
    </dsp:sp>
    <dsp:sp modelId="{26691F01-94C7-4279-BC74-0F11789FFEC8}">
      <dsp:nvSpPr>
        <dsp:cNvPr id="0" name=""/>
        <dsp:cNvSpPr/>
      </dsp:nvSpPr>
      <dsp:spPr>
        <a:xfrm>
          <a:off x="209929" y="2269939"/>
          <a:ext cx="1673003" cy="27393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Custom &amp; practice</a:t>
          </a:r>
        </a:p>
      </dsp:txBody>
      <dsp:txXfrm>
        <a:off x="217952" y="2277962"/>
        <a:ext cx="1656957" cy="257885"/>
      </dsp:txXfrm>
    </dsp:sp>
    <dsp:sp modelId="{5DD71164-71EA-4DF7-A2A3-EE531F779D58}">
      <dsp:nvSpPr>
        <dsp:cNvPr id="0" name=""/>
        <dsp:cNvSpPr/>
      </dsp:nvSpPr>
      <dsp:spPr>
        <a:xfrm>
          <a:off x="209929" y="2586014"/>
          <a:ext cx="1673003" cy="27393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Cognitive dissonance</a:t>
          </a:r>
        </a:p>
      </dsp:txBody>
      <dsp:txXfrm>
        <a:off x="217952" y="2594037"/>
        <a:ext cx="1656957" cy="257885"/>
      </dsp:txXfrm>
    </dsp:sp>
    <dsp:sp modelId="{3FF9B820-E21D-4822-9B34-EC78D0599413}">
      <dsp:nvSpPr>
        <dsp:cNvPr id="0" name=""/>
        <dsp:cNvSpPr/>
      </dsp:nvSpPr>
      <dsp:spPr>
        <a:xfrm>
          <a:off x="209929" y="2902089"/>
          <a:ext cx="1673003" cy="27393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Excuses </a:t>
          </a:r>
        </a:p>
      </dsp:txBody>
      <dsp:txXfrm>
        <a:off x="217952" y="2910112"/>
        <a:ext cx="1656957" cy="257885"/>
      </dsp:txXfrm>
    </dsp:sp>
    <dsp:sp modelId="{CFBA0D44-0073-49E8-8B70-277BA9355EFE}">
      <dsp:nvSpPr>
        <dsp:cNvPr id="0" name=""/>
        <dsp:cNvSpPr/>
      </dsp:nvSpPr>
      <dsp:spPr>
        <a:xfrm>
          <a:off x="2248902"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Behaviours</a:t>
          </a:r>
        </a:p>
        <a:p>
          <a:pPr marL="0" lvl="0" indent="0" algn="ctr" defTabSz="844550">
            <a:lnSpc>
              <a:spcPct val="90000"/>
            </a:lnSpc>
            <a:spcBef>
              <a:spcPct val="0"/>
            </a:spcBef>
            <a:spcAft>
              <a:spcPct val="35000"/>
            </a:spcAft>
            <a:buNone/>
          </a:pPr>
          <a:r>
            <a:rPr lang="en-GB" sz="1900" kern="1200" dirty="0"/>
            <a:t>(what’s the issue?)</a:t>
          </a:r>
        </a:p>
      </dsp:txBody>
      <dsp:txXfrm>
        <a:off x="2248902" y="0"/>
        <a:ext cx="2091254" cy="1003598"/>
      </dsp:txXfrm>
    </dsp:sp>
    <dsp:sp modelId="{AA8694C1-1343-44BF-A0C2-73574D68B69B}">
      <dsp:nvSpPr>
        <dsp:cNvPr id="0" name=""/>
        <dsp:cNvSpPr/>
      </dsp:nvSpPr>
      <dsp:spPr>
        <a:xfrm>
          <a:off x="2458027" y="1003598"/>
          <a:ext cx="1673003" cy="2174463"/>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Positive or negative</a:t>
          </a:r>
        </a:p>
      </dsp:txBody>
      <dsp:txXfrm>
        <a:off x="2507028" y="1052599"/>
        <a:ext cx="1575001" cy="2076461"/>
      </dsp:txXfrm>
    </dsp:sp>
    <dsp:sp modelId="{B48E44F6-4F35-4ABC-935E-7A7A535C934B}">
      <dsp:nvSpPr>
        <dsp:cNvPr id="0" name=""/>
        <dsp:cNvSpPr/>
      </dsp:nvSpPr>
      <dsp:spPr>
        <a:xfrm>
          <a:off x="4497000"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Consequences</a:t>
          </a:r>
        </a:p>
        <a:p>
          <a:pPr marL="0" lvl="0" indent="0" algn="ctr" defTabSz="844550">
            <a:lnSpc>
              <a:spcPct val="90000"/>
            </a:lnSpc>
            <a:spcBef>
              <a:spcPct val="0"/>
            </a:spcBef>
            <a:spcAft>
              <a:spcPct val="35000"/>
            </a:spcAft>
            <a:buNone/>
          </a:pPr>
          <a:r>
            <a:rPr lang="en-GB" sz="1900" kern="1200" dirty="0"/>
            <a:t>(payoffs &amp; downsides)</a:t>
          </a:r>
        </a:p>
      </dsp:txBody>
      <dsp:txXfrm>
        <a:off x="4497000" y="0"/>
        <a:ext cx="2091254" cy="1003598"/>
      </dsp:txXfrm>
    </dsp:sp>
    <dsp:sp modelId="{6093D517-5D7F-4A77-8980-781F1CDF6347}">
      <dsp:nvSpPr>
        <dsp:cNvPr id="0" name=""/>
        <dsp:cNvSpPr/>
      </dsp:nvSpPr>
      <dsp:spPr>
        <a:xfrm>
          <a:off x="4706126" y="1004578"/>
          <a:ext cx="1673003" cy="1008662"/>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Soon, certain, positives</a:t>
          </a:r>
        </a:p>
      </dsp:txBody>
      <dsp:txXfrm>
        <a:off x="4735669" y="1034121"/>
        <a:ext cx="1613917" cy="949576"/>
      </dsp:txXfrm>
    </dsp:sp>
    <dsp:sp modelId="{99749763-3A1A-473C-8D38-BDBEA8F7D15E}">
      <dsp:nvSpPr>
        <dsp:cNvPr id="0" name=""/>
        <dsp:cNvSpPr/>
      </dsp:nvSpPr>
      <dsp:spPr>
        <a:xfrm>
          <a:off x="4706126" y="2168420"/>
          <a:ext cx="1673003" cy="1008662"/>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Delayed, uncertain, negatives</a:t>
          </a:r>
        </a:p>
      </dsp:txBody>
      <dsp:txXfrm>
        <a:off x="4735669" y="2197963"/>
        <a:ext cx="1613917" cy="949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6E2E1-11C7-4CF8-9588-6458736E2CB2}">
      <dsp:nvSpPr>
        <dsp:cNvPr id="0" name=""/>
        <dsp:cNvSpPr/>
      </dsp:nvSpPr>
      <dsp:spPr>
        <a:xfrm>
          <a:off x="804"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Antecedents</a:t>
          </a:r>
        </a:p>
        <a:p>
          <a:pPr marL="0" lvl="0" indent="0" algn="ctr" defTabSz="844550">
            <a:lnSpc>
              <a:spcPct val="90000"/>
            </a:lnSpc>
            <a:spcBef>
              <a:spcPct val="0"/>
            </a:spcBef>
            <a:spcAft>
              <a:spcPct val="35000"/>
            </a:spcAft>
            <a:buNone/>
          </a:pPr>
          <a:r>
            <a:rPr lang="en-GB" sz="1900" kern="1200" dirty="0"/>
            <a:t>(triggers)</a:t>
          </a:r>
        </a:p>
      </dsp:txBody>
      <dsp:txXfrm>
        <a:off x="804" y="0"/>
        <a:ext cx="2091254" cy="1003598"/>
      </dsp:txXfrm>
    </dsp:sp>
    <dsp:sp modelId="{43F57F28-F709-417A-99CA-91E6BBE08D5E}">
      <dsp:nvSpPr>
        <dsp:cNvPr id="0" name=""/>
        <dsp:cNvSpPr/>
      </dsp:nvSpPr>
      <dsp:spPr>
        <a:xfrm>
          <a:off x="209929" y="1003762"/>
          <a:ext cx="1673003" cy="32117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Pressures of work, time</a:t>
          </a:r>
        </a:p>
      </dsp:txBody>
      <dsp:txXfrm>
        <a:off x="219336" y="1013169"/>
        <a:ext cx="1654189" cy="302365"/>
      </dsp:txXfrm>
    </dsp:sp>
    <dsp:sp modelId="{6279D274-22BD-4FE9-A816-C22A6FDC0A41}">
      <dsp:nvSpPr>
        <dsp:cNvPr id="0" name=""/>
        <dsp:cNvSpPr/>
      </dsp:nvSpPr>
      <dsp:spPr>
        <a:xfrm>
          <a:off x="209929" y="1374353"/>
          <a:ext cx="1673003" cy="32117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Workspace restrictions</a:t>
          </a:r>
        </a:p>
      </dsp:txBody>
      <dsp:txXfrm>
        <a:off x="219336" y="1383760"/>
        <a:ext cx="1654189" cy="302365"/>
      </dsp:txXfrm>
    </dsp:sp>
    <dsp:sp modelId="{91FC1323-C897-452C-B418-529868D9D6DD}">
      <dsp:nvSpPr>
        <dsp:cNvPr id="0" name=""/>
        <dsp:cNvSpPr/>
      </dsp:nvSpPr>
      <dsp:spPr>
        <a:xfrm>
          <a:off x="209929" y="1744945"/>
          <a:ext cx="1673003" cy="32117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Lost the handle</a:t>
          </a:r>
        </a:p>
      </dsp:txBody>
      <dsp:txXfrm>
        <a:off x="219336" y="1754352"/>
        <a:ext cx="1654189" cy="302365"/>
      </dsp:txXfrm>
    </dsp:sp>
    <dsp:sp modelId="{1A030E74-2643-4AD7-90CC-1FCCC2B4130D}">
      <dsp:nvSpPr>
        <dsp:cNvPr id="0" name=""/>
        <dsp:cNvSpPr/>
      </dsp:nvSpPr>
      <dsp:spPr>
        <a:xfrm>
          <a:off x="209929" y="2115536"/>
          <a:ext cx="1673003" cy="32117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Everybody uses it like this</a:t>
          </a:r>
        </a:p>
      </dsp:txBody>
      <dsp:txXfrm>
        <a:off x="219336" y="2124943"/>
        <a:ext cx="1654189" cy="302365"/>
      </dsp:txXfrm>
    </dsp:sp>
    <dsp:sp modelId="{26691F01-94C7-4279-BC74-0F11789FFEC8}">
      <dsp:nvSpPr>
        <dsp:cNvPr id="0" name=""/>
        <dsp:cNvSpPr/>
      </dsp:nvSpPr>
      <dsp:spPr>
        <a:xfrm>
          <a:off x="209929" y="2486128"/>
          <a:ext cx="1673003" cy="32117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Custom &amp; practice</a:t>
          </a:r>
        </a:p>
      </dsp:txBody>
      <dsp:txXfrm>
        <a:off x="219336" y="2495535"/>
        <a:ext cx="1654189" cy="302365"/>
      </dsp:txXfrm>
    </dsp:sp>
    <dsp:sp modelId="{5DD71164-71EA-4DF7-A2A3-EE531F779D58}">
      <dsp:nvSpPr>
        <dsp:cNvPr id="0" name=""/>
        <dsp:cNvSpPr/>
      </dsp:nvSpPr>
      <dsp:spPr>
        <a:xfrm>
          <a:off x="209929" y="2856719"/>
          <a:ext cx="1673003" cy="321179"/>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Buying new parts takes ages </a:t>
          </a:r>
        </a:p>
      </dsp:txBody>
      <dsp:txXfrm>
        <a:off x="219336" y="2866126"/>
        <a:ext cx="1654189" cy="302365"/>
      </dsp:txXfrm>
    </dsp:sp>
    <dsp:sp modelId="{CFBA0D44-0073-49E8-8B70-277BA9355EFE}">
      <dsp:nvSpPr>
        <dsp:cNvPr id="0" name=""/>
        <dsp:cNvSpPr/>
      </dsp:nvSpPr>
      <dsp:spPr>
        <a:xfrm>
          <a:off x="2248902"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Behaviours</a:t>
          </a:r>
        </a:p>
        <a:p>
          <a:pPr marL="0" lvl="0" indent="0" algn="ctr" defTabSz="844550">
            <a:lnSpc>
              <a:spcPct val="90000"/>
            </a:lnSpc>
            <a:spcBef>
              <a:spcPct val="0"/>
            </a:spcBef>
            <a:spcAft>
              <a:spcPct val="35000"/>
            </a:spcAft>
            <a:buNone/>
          </a:pPr>
          <a:r>
            <a:rPr lang="en-GB" sz="1900" kern="1200" dirty="0"/>
            <a:t>(what’s the issue?)</a:t>
          </a:r>
        </a:p>
      </dsp:txBody>
      <dsp:txXfrm>
        <a:off x="2248902" y="0"/>
        <a:ext cx="2091254" cy="1003598"/>
      </dsp:txXfrm>
    </dsp:sp>
    <dsp:sp modelId="{AA8694C1-1343-44BF-A0C2-73574D68B69B}">
      <dsp:nvSpPr>
        <dsp:cNvPr id="0" name=""/>
        <dsp:cNvSpPr/>
      </dsp:nvSpPr>
      <dsp:spPr>
        <a:xfrm>
          <a:off x="2458027" y="1003598"/>
          <a:ext cx="1673003" cy="2174463"/>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Using an unsafe grinder when they know they shouldn’t</a:t>
          </a:r>
        </a:p>
      </dsp:txBody>
      <dsp:txXfrm>
        <a:off x="2507028" y="1052599"/>
        <a:ext cx="1575001" cy="2076461"/>
      </dsp:txXfrm>
    </dsp:sp>
    <dsp:sp modelId="{B48E44F6-4F35-4ABC-935E-7A7A535C934B}">
      <dsp:nvSpPr>
        <dsp:cNvPr id="0" name=""/>
        <dsp:cNvSpPr/>
      </dsp:nvSpPr>
      <dsp:spPr>
        <a:xfrm>
          <a:off x="4497000"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Consequences</a:t>
          </a:r>
        </a:p>
        <a:p>
          <a:pPr marL="0" lvl="0" indent="0" algn="ctr" defTabSz="844550">
            <a:lnSpc>
              <a:spcPct val="90000"/>
            </a:lnSpc>
            <a:spcBef>
              <a:spcPct val="0"/>
            </a:spcBef>
            <a:spcAft>
              <a:spcPct val="35000"/>
            </a:spcAft>
            <a:buNone/>
          </a:pPr>
          <a:r>
            <a:rPr lang="en-GB" sz="1900" kern="1200" dirty="0"/>
            <a:t>(payoffs &amp; downsides)</a:t>
          </a:r>
        </a:p>
      </dsp:txBody>
      <dsp:txXfrm>
        <a:off x="4497000" y="0"/>
        <a:ext cx="2091254" cy="1003598"/>
      </dsp:txXfrm>
    </dsp:sp>
    <dsp:sp modelId="{6093D517-5D7F-4A77-8980-781F1CDF6347}">
      <dsp:nvSpPr>
        <dsp:cNvPr id="0" name=""/>
        <dsp:cNvSpPr/>
      </dsp:nvSpPr>
      <dsp:spPr>
        <a:xfrm>
          <a:off x="4706126" y="1004578"/>
          <a:ext cx="1673003" cy="1008662"/>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Soon, certain, positives:</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Job gets done</a:t>
          </a:r>
        </a:p>
        <a:p>
          <a:pPr marL="0" lvl="0" indent="0" algn="ctr" defTabSz="488950">
            <a:lnSpc>
              <a:spcPct val="90000"/>
            </a:lnSpc>
            <a:spcBef>
              <a:spcPct val="0"/>
            </a:spcBef>
            <a:spcAft>
              <a:spcPct val="35000"/>
            </a:spcAft>
            <a:buNone/>
          </a:pPr>
          <a:r>
            <a:rPr lang="en-GB" sz="1100" kern="1200" dirty="0"/>
            <a:t>Saves time</a:t>
          </a:r>
        </a:p>
      </dsp:txBody>
      <dsp:txXfrm>
        <a:off x="4735669" y="1034121"/>
        <a:ext cx="1613917" cy="949576"/>
      </dsp:txXfrm>
    </dsp:sp>
    <dsp:sp modelId="{99749763-3A1A-473C-8D38-BDBEA8F7D15E}">
      <dsp:nvSpPr>
        <dsp:cNvPr id="0" name=""/>
        <dsp:cNvSpPr/>
      </dsp:nvSpPr>
      <dsp:spPr>
        <a:xfrm>
          <a:off x="4706126" y="2168420"/>
          <a:ext cx="1673003" cy="1008662"/>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Delayed, uncertain, negatives:</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Injury</a:t>
          </a:r>
        </a:p>
        <a:p>
          <a:pPr marL="0" lvl="0" indent="0" algn="ctr" defTabSz="488950">
            <a:lnSpc>
              <a:spcPct val="90000"/>
            </a:lnSpc>
            <a:spcBef>
              <a:spcPct val="0"/>
            </a:spcBef>
            <a:spcAft>
              <a:spcPct val="35000"/>
            </a:spcAft>
            <a:buNone/>
          </a:pPr>
          <a:r>
            <a:rPr lang="en-GB" sz="1100" kern="1200" dirty="0"/>
            <a:t>Disciplined </a:t>
          </a:r>
        </a:p>
      </dsp:txBody>
      <dsp:txXfrm>
        <a:off x="4735669" y="2197963"/>
        <a:ext cx="1613917" cy="949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6E2E1-11C7-4CF8-9588-6458736E2CB2}">
      <dsp:nvSpPr>
        <dsp:cNvPr id="0" name=""/>
        <dsp:cNvSpPr/>
      </dsp:nvSpPr>
      <dsp:spPr>
        <a:xfrm>
          <a:off x="804"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Antecedents</a:t>
          </a:r>
        </a:p>
        <a:p>
          <a:pPr marL="0" lvl="0" indent="0" algn="ctr" defTabSz="844550">
            <a:lnSpc>
              <a:spcPct val="90000"/>
            </a:lnSpc>
            <a:spcBef>
              <a:spcPct val="0"/>
            </a:spcBef>
            <a:spcAft>
              <a:spcPct val="35000"/>
            </a:spcAft>
            <a:buNone/>
          </a:pPr>
          <a:r>
            <a:rPr lang="en-GB" sz="1900" kern="1200" dirty="0"/>
            <a:t>(triggers)</a:t>
          </a:r>
        </a:p>
      </dsp:txBody>
      <dsp:txXfrm>
        <a:off x="804" y="0"/>
        <a:ext cx="2091254" cy="1003598"/>
      </dsp:txXfrm>
    </dsp:sp>
    <dsp:sp modelId="{43F57F28-F709-417A-99CA-91E6BBE08D5E}">
      <dsp:nvSpPr>
        <dsp:cNvPr id="0" name=""/>
        <dsp:cNvSpPr/>
      </dsp:nvSpPr>
      <dsp:spPr>
        <a:xfrm>
          <a:off x="209929" y="1004231"/>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Fear of discipline for not wearing safety specs</a:t>
          </a:r>
        </a:p>
      </dsp:txBody>
      <dsp:txXfrm>
        <a:off x="221264" y="1015566"/>
        <a:ext cx="1650333" cy="364337"/>
      </dsp:txXfrm>
    </dsp:sp>
    <dsp:sp modelId="{6279D274-22BD-4FE9-A816-C22A6FDC0A41}">
      <dsp:nvSpPr>
        <dsp:cNvPr id="0" name=""/>
        <dsp:cNvSpPr/>
      </dsp:nvSpPr>
      <dsp:spPr>
        <a:xfrm>
          <a:off x="209929" y="1450779"/>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Fear for job – I’m only a contractor</a:t>
          </a:r>
        </a:p>
      </dsp:txBody>
      <dsp:txXfrm>
        <a:off x="221264" y="1462114"/>
        <a:ext cx="1650333" cy="364337"/>
      </dsp:txXfrm>
    </dsp:sp>
    <dsp:sp modelId="{91FC1323-C897-452C-B418-529868D9D6DD}">
      <dsp:nvSpPr>
        <dsp:cNvPr id="0" name=""/>
        <dsp:cNvSpPr/>
      </dsp:nvSpPr>
      <dsp:spPr>
        <a:xfrm>
          <a:off x="209929" y="1897326"/>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I don’t have time to report</a:t>
          </a:r>
        </a:p>
      </dsp:txBody>
      <dsp:txXfrm>
        <a:off x="221264" y="1908661"/>
        <a:ext cx="1650333" cy="364337"/>
      </dsp:txXfrm>
    </dsp:sp>
    <dsp:sp modelId="{1A030E74-2643-4AD7-90CC-1FCCC2B4130D}">
      <dsp:nvSpPr>
        <dsp:cNvPr id="0" name=""/>
        <dsp:cNvSpPr/>
      </dsp:nvSpPr>
      <dsp:spPr>
        <a:xfrm>
          <a:off x="209929" y="2343874"/>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I don’t know who to report to</a:t>
          </a:r>
        </a:p>
      </dsp:txBody>
      <dsp:txXfrm>
        <a:off x="221264" y="2355209"/>
        <a:ext cx="1650333" cy="364337"/>
      </dsp:txXfrm>
    </dsp:sp>
    <dsp:sp modelId="{26691F01-94C7-4279-BC74-0F11789FFEC8}">
      <dsp:nvSpPr>
        <dsp:cNvPr id="0" name=""/>
        <dsp:cNvSpPr/>
      </dsp:nvSpPr>
      <dsp:spPr>
        <a:xfrm>
          <a:off x="209929" y="2790421"/>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Lack of understanding of the importance of reporting</a:t>
          </a:r>
        </a:p>
      </dsp:txBody>
      <dsp:txXfrm>
        <a:off x="221264" y="2801756"/>
        <a:ext cx="1650333" cy="364337"/>
      </dsp:txXfrm>
    </dsp:sp>
    <dsp:sp modelId="{CFBA0D44-0073-49E8-8B70-277BA9355EFE}">
      <dsp:nvSpPr>
        <dsp:cNvPr id="0" name=""/>
        <dsp:cNvSpPr/>
      </dsp:nvSpPr>
      <dsp:spPr>
        <a:xfrm>
          <a:off x="2248902"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Behaviours</a:t>
          </a:r>
        </a:p>
        <a:p>
          <a:pPr marL="0" lvl="0" indent="0" algn="ctr" defTabSz="844550">
            <a:lnSpc>
              <a:spcPct val="90000"/>
            </a:lnSpc>
            <a:spcBef>
              <a:spcPct val="0"/>
            </a:spcBef>
            <a:spcAft>
              <a:spcPct val="35000"/>
            </a:spcAft>
            <a:buNone/>
          </a:pPr>
          <a:r>
            <a:rPr lang="en-GB" sz="1900" kern="1200" dirty="0"/>
            <a:t>(what’s the issue?)</a:t>
          </a:r>
        </a:p>
      </dsp:txBody>
      <dsp:txXfrm>
        <a:off x="2248902" y="0"/>
        <a:ext cx="2091254" cy="1003598"/>
      </dsp:txXfrm>
    </dsp:sp>
    <dsp:sp modelId="{AA8694C1-1343-44BF-A0C2-73574D68B69B}">
      <dsp:nvSpPr>
        <dsp:cNvPr id="0" name=""/>
        <dsp:cNvSpPr/>
      </dsp:nvSpPr>
      <dsp:spPr>
        <a:xfrm>
          <a:off x="2458027" y="1003598"/>
          <a:ext cx="1673003" cy="2174463"/>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Not reporting an accident, incident, injury, bottles used</a:t>
          </a:r>
        </a:p>
      </dsp:txBody>
      <dsp:txXfrm>
        <a:off x="2507028" y="1052599"/>
        <a:ext cx="1575001" cy="2076461"/>
      </dsp:txXfrm>
    </dsp:sp>
    <dsp:sp modelId="{B48E44F6-4F35-4ABC-935E-7A7A535C934B}">
      <dsp:nvSpPr>
        <dsp:cNvPr id="0" name=""/>
        <dsp:cNvSpPr/>
      </dsp:nvSpPr>
      <dsp:spPr>
        <a:xfrm>
          <a:off x="4497000"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Consequences</a:t>
          </a:r>
        </a:p>
        <a:p>
          <a:pPr marL="0" lvl="0" indent="0" algn="ctr" defTabSz="844550">
            <a:lnSpc>
              <a:spcPct val="90000"/>
            </a:lnSpc>
            <a:spcBef>
              <a:spcPct val="0"/>
            </a:spcBef>
            <a:spcAft>
              <a:spcPct val="35000"/>
            </a:spcAft>
            <a:buNone/>
          </a:pPr>
          <a:r>
            <a:rPr lang="en-GB" sz="1900" kern="1200" dirty="0"/>
            <a:t>(payoffs &amp; downsides)</a:t>
          </a:r>
        </a:p>
      </dsp:txBody>
      <dsp:txXfrm>
        <a:off x="4497000" y="0"/>
        <a:ext cx="2091254" cy="1003598"/>
      </dsp:txXfrm>
    </dsp:sp>
    <dsp:sp modelId="{6093D517-5D7F-4A77-8980-781F1CDF6347}">
      <dsp:nvSpPr>
        <dsp:cNvPr id="0" name=""/>
        <dsp:cNvSpPr/>
      </dsp:nvSpPr>
      <dsp:spPr>
        <a:xfrm>
          <a:off x="4706126" y="1004578"/>
          <a:ext cx="1673003" cy="1008662"/>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Soon, certain, positives:</a:t>
          </a:r>
        </a:p>
        <a:p>
          <a:pPr marL="0" lvl="0" indent="0" algn="ctr" defTabSz="488950">
            <a:lnSpc>
              <a:spcPct val="90000"/>
            </a:lnSpc>
            <a:spcBef>
              <a:spcPct val="0"/>
            </a:spcBef>
            <a:spcAft>
              <a:spcPct val="35000"/>
            </a:spcAft>
            <a:buNone/>
          </a:pPr>
          <a:r>
            <a:rPr lang="en-GB" sz="1100" kern="1200" dirty="0"/>
            <a:t>Eye gets cleaned</a:t>
          </a:r>
        </a:p>
        <a:p>
          <a:pPr marL="0" lvl="0" indent="0" algn="ctr" defTabSz="488950">
            <a:lnSpc>
              <a:spcPct val="90000"/>
            </a:lnSpc>
            <a:spcBef>
              <a:spcPct val="0"/>
            </a:spcBef>
            <a:spcAft>
              <a:spcPct val="35000"/>
            </a:spcAft>
            <a:buNone/>
          </a:pPr>
          <a:r>
            <a:rPr lang="en-GB" sz="1100" kern="1200" dirty="0"/>
            <a:t>Don’t get into trouble</a:t>
          </a:r>
        </a:p>
        <a:p>
          <a:pPr marL="0" lvl="0" indent="0" algn="ctr" defTabSz="488950">
            <a:lnSpc>
              <a:spcPct val="90000"/>
            </a:lnSpc>
            <a:spcBef>
              <a:spcPct val="0"/>
            </a:spcBef>
            <a:spcAft>
              <a:spcPct val="35000"/>
            </a:spcAft>
            <a:buNone/>
          </a:pPr>
          <a:r>
            <a:rPr lang="en-GB" sz="1100" kern="1200" dirty="0"/>
            <a:t>Saves time</a:t>
          </a:r>
        </a:p>
      </dsp:txBody>
      <dsp:txXfrm>
        <a:off x="4735669" y="1034121"/>
        <a:ext cx="1613917" cy="949576"/>
      </dsp:txXfrm>
    </dsp:sp>
    <dsp:sp modelId="{99749763-3A1A-473C-8D38-BDBEA8F7D15E}">
      <dsp:nvSpPr>
        <dsp:cNvPr id="0" name=""/>
        <dsp:cNvSpPr/>
      </dsp:nvSpPr>
      <dsp:spPr>
        <a:xfrm>
          <a:off x="4706126" y="2168420"/>
          <a:ext cx="1673003" cy="1008662"/>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GB" sz="1100" kern="1200" dirty="0"/>
            <a:t>Delayed, uncertain, negatives:</a:t>
          </a:r>
        </a:p>
        <a:p>
          <a:pPr marL="0" lvl="0" indent="0" algn="ctr" defTabSz="488950">
            <a:lnSpc>
              <a:spcPct val="90000"/>
            </a:lnSpc>
            <a:spcBef>
              <a:spcPct val="0"/>
            </a:spcBef>
            <a:spcAft>
              <a:spcPct val="35000"/>
            </a:spcAft>
            <a:buNone/>
          </a:pPr>
          <a:r>
            <a:rPr lang="en-GB" sz="1100" kern="1200" dirty="0"/>
            <a:t>Eyewash not available for others, injury</a:t>
          </a:r>
        </a:p>
        <a:p>
          <a:pPr marL="0" lvl="0" indent="0" algn="ctr" defTabSz="488950">
            <a:lnSpc>
              <a:spcPct val="90000"/>
            </a:lnSpc>
            <a:spcBef>
              <a:spcPct val="0"/>
            </a:spcBef>
            <a:spcAft>
              <a:spcPct val="35000"/>
            </a:spcAft>
            <a:buNone/>
          </a:pPr>
          <a:r>
            <a:rPr lang="en-GB" sz="1100" kern="1200" dirty="0"/>
            <a:t>Disciplined</a:t>
          </a:r>
        </a:p>
      </dsp:txBody>
      <dsp:txXfrm>
        <a:off x="4735669" y="2197963"/>
        <a:ext cx="1613917" cy="9495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6E2E1-11C7-4CF8-9588-6458736E2CB2}">
      <dsp:nvSpPr>
        <dsp:cNvPr id="0" name=""/>
        <dsp:cNvSpPr/>
      </dsp:nvSpPr>
      <dsp:spPr>
        <a:xfrm>
          <a:off x="804"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Antecedents</a:t>
          </a:r>
        </a:p>
        <a:p>
          <a:pPr marL="0" lvl="0" indent="0" algn="ctr" defTabSz="844550">
            <a:lnSpc>
              <a:spcPct val="90000"/>
            </a:lnSpc>
            <a:spcBef>
              <a:spcPct val="0"/>
            </a:spcBef>
            <a:spcAft>
              <a:spcPct val="35000"/>
            </a:spcAft>
            <a:buNone/>
          </a:pPr>
          <a:r>
            <a:rPr lang="en-GB" sz="1900" kern="1200" dirty="0"/>
            <a:t>(triggers)</a:t>
          </a:r>
        </a:p>
      </dsp:txBody>
      <dsp:txXfrm>
        <a:off x="804" y="0"/>
        <a:ext cx="2091254" cy="1003598"/>
      </dsp:txXfrm>
    </dsp:sp>
    <dsp:sp modelId="{43F57F28-F709-417A-99CA-91E6BBE08D5E}">
      <dsp:nvSpPr>
        <dsp:cNvPr id="0" name=""/>
        <dsp:cNvSpPr/>
      </dsp:nvSpPr>
      <dsp:spPr>
        <a:xfrm>
          <a:off x="209929" y="1004231"/>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Don’t want anybody getting hurt</a:t>
          </a:r>
        </a:p>
      </dsp:txBody>
      <dsp:txXfrm>
        <a:off x="221264" y="1015566"/>
        <a:ext cx="1650333" cy="364337"/>
      </dsp:txXfrm>
    </dsp:sp>
    <dsp:sp modelId="{6279D274-22BD-4FE9-A816-C22A6FDC0A41}">
      <dsp:nvSpPr>
        <dsp:cNvPr id="0" name=""/>
        <dsp:cNvSpPr/>
      </dsp:nvSpPr>
      <dsp:spPr>
        <a:xfrm>
          <a:off x="209929" y="1450779"/>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Want to lead by example</a:t>
          </a:r>
        </a:p>
      </dsp:txBody>
      <dsp:txXfrm>
        <a:off x="221264" y="1462114"/>
        <a:ext cx="1650333" cy="364337"/>
      </dsp:txXfrm>
    </dsp:sp>
    <dsp:sp modelId="{91FC1323-C897-452C-B418-529868D9D6DD}">
      <dsp:nvSpPr>
        <dsp:cNvPr id="0" name=""/>
        <dsp:cNvSpPr/>
      </dsp:nvSpPr>
      <dsp:spPr>
        <a:xfrm>
          <a:off x="209929" y="1897326"/>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Has a conscience</a:t>
          </a:r>
        </a:p>
      </dsp:txBody>
      <dsp:txXfrm>
        <a:off x="221264" y="1908661"/>
        <a:ext cx="1650333" cy="364337"/>
      </dsp:txXfrm>
    </dsp:sp>
    <dsp:sp modelId="{1A030E74-2643-4AD7-90CC-1FCCC2B4130D}">
      <dsp:nvSpPr>
        <dsp:cNvPr id="0" name=""/>
        <dsp:cNvSpPr/>
      </dsp:nvSpPr>
      <dsp:spPr>
        <a:xfrm>
          <a:off x="209929" y="2343874"/>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It’s the right thing to do</a:t>
          </a:r>
        </a:p>
      </dsp:txBody>
      <dsp:txXfrm>
        <a:off x="221264" y="2355209"/>
        <a:ext cx="1650333" cy="364337"/>
      </dsp:txXfrm>
    </dsp:sp>
    <dsp:sp modelId="{26691F01-94C7-4279-BC74-0F11789FFEC8}">
      <dsp:nvSpPr>
        <dsp:cNvPr id="0" name=""/>
        <dsp:cNvSpPr/>
      </dsp:nvSpPr>
      <dsp:spPr>
        <a:xfrm>
          <a:off x="209929" y="2790421"/>
          <a:ext cx="1673003" cy="38700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Understands importance of being proactive</a:t>
          </a:r>
        </a:p>
      </dsp:txBody>
      <dsp:txXfrm>
        <a:off x="221264" y="2801756"/>
        <a:ext cx="1650333" cy="364337"/>
      </dsp:txXfrm>
    </dsp:sp>
    <dsp:sp modelId="{CFBA0D44-0073-49E8-8B70-277BA9355EFE}">
      <dsp:nvSpPr>
        <dsp:cNvPr id="0" name=""/>
        <dsp:cNvSpPr/>
      </dsp:nvSpPr>
      <dsp:spPr>
        <a:xfrm>
          <a:off x="2248902"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Behaviours</a:t>
          </a:r>
        </a:p>
        <a:p>
          <a:pPr marL="0" lvl="0" indent="0" algn="ctr" defTabSz="844550">
            <a:lnSpc>
              <a:spcPct val="90000"/>
            </a:lnSpc>
            <a:spcBef>
              <a:spcPct val="0"/>
            </a:spcBef>
            <a:spcAft>
              <a:spcPct val="35000"/>
            </a:spcAft>
            <a:buNone/>
          </a:pPr>
          <a:r>
            <a:rPr lang="en-GB" sz="1900" kern="1200" dirty="0"/>
            <a:t>(what’s the issue?)</a:t>
          </a:r>
        </a:p>
      </dsp:txBody>
      <dsp:txXfrm>
        <a:off x="2248902" y="0"/>
        <a:ext cx="2091254" cy="1003598"/>
      </dsp:txXfrm>
    </dsp:sp>
    <dsp:sp modelId="{AA8694C1-1343-44BF-A0C2-73574D68B69B}">
      <dsp:nvSpPr>
        <dsp:cNvPr id="0" name=""/>
        <dsp:cNvSpPr/>
      </dsp:nvSpPr>
      <dsp:spPr>
        <a:xfrm>
          <a:off x="2458027" y="1003598"/>
          <a:ext cx="1673003" cy="2174463"/>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Doing something rather than nothing</a:t>
          </a:r>
        </a:p>
      </dsp:txBody>
      <dsp:txXfrm>
        <a:off x="2507028" y="1052599"/>
        <a:ext cx="1575001" cy="2076461"/>
      </dsp:txXfrm>
    </dsp:sp>
    <dsp:sp modelId="{B48E44F6-4F35-4ABC-935E-7A7A535C934B}">
      <dsp:nvSpPr>
        <dsp:cNvPr id="0" name=""/>
        <dsp:cNvSpPr/>
      </dsp:nvSpPr>
      <dsp:spPr>
        <a:xfrm>
          <a:off x="4497000" y="0"/>
          <a:ext cx="2091254" cy="33453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Consequences</a:t>
          </a:r>
        </a:p>
        <a:p>
          <a:pPr marL="0" lvl="0" indent="0" algn="ctr" defTabSz="844550">
            <a:lnSpc>
              <a:spcPct val="90000"/>
            </a:lnSpc>
            <a:spcBef>
              <a:spcPct val="0"/>
            </a:spcBef>
            <a:spcAft>
              <a:spcPct val="35000"/>
            </a:spcAft>
            <a:buNone/>
          </a:pPr>
          <a:r>
            <a:rPr lang="en-GB" sz="1900" kern="1200" dirty="0"/>
            <a:t>(payoffs &amp; downsides)</a:t>
          </a:r>
        </a:p>
      </dsp:txBody>
      <dsp:txXfrm>
        <a:off x="4497000" y="0"/>
        <a:ext cx="2091254" cy="1003598"/>
      </dsp:txXfrm>
    </dsp:sp>
    <dsp:sp modelId="{6093D517-5D7F-4A77-8980-781F1CDF6347}">
      <dsp:nvSpPr>
        <dsp:cNvPr id="0" name=""/>
        <dsp:cNvSpPr/>
      </dsp:nvSpPr>
      <dsp:spPr>
        <a:xfrm>
          <a:off x="4706126" y="1004578"/>
          <a:ext cx="1673003" cy="1008662"/>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Soon, certain, positives:</a:t>
          </a:r>
        </a:p>
        <a:p>
          <a:pPr marL="0" lvl="0" indent="0" algn="ctr" defTabSz="533400">
            <a:lnSpc>
              <a:spcPct val="90000"/>
            </a:lnSpc>
            <a:spcBef>
              <a:spcPct val="0"/>
            </a:spcBef>
            <a:spcAft>
              <a:spcPct val="35000"/>
            </a:spcAft>
            <a:buNone/>
          </a:pPr>
          <a:r>
            <a:rPr lang="en-GB" sz="1200" kern="1200" dirty="0"/>
            <a:t>Alerts to hazard</a:t>
          </a:r>
        </a:p>
        <a:p>
          <a:pPr marL="0" lvl="0" indent="0" algn="ctr" defTabSz="533400">
            <a:lnSpc>
              <a:spcPct val="90000"/>
            </a:lnSpc>
            <a:spcBef>
              <a:spcPct val="0"/>
            </a:spcBef>
            <a:spcAft>
              <a:spcPct val="35000"/>
            </a:spcAft>
            <a:buNone/>
          </a:pPr>
          <a:r>
            <a:rPr lang="en-GB" sz="1200" kern="1200" dirty="0"/>
            <a:t>Minimise trip &amp; fall risk</a:t>
          </a:r>
        </a:p>
        <a:p>
          <a:pPr marL="0" lvl="0" indent="0" algn="ctr" defTabSz="533400">
            <a:lnSpc>
              <a:spcPct val="90000"/>
            </a:lnSpc>
            <a:spcBef>
              <a:spcPct val="0"/>
            </a:spcBef>
            <a:spcAft>
              <a:spcPct val="35000"/>
            </a:spcAft>
            <a:buNone/>
          </a:pPr>
          <a:r>
            <a:rPr lang="en-GB" sz="1200" kern="1200" dirty="0"/>
            <a:t>Feels good to help</a:t>
          </a:r>
        </a:p>
      </dsp:txBody>
      <dsp:txXfrm>
        <a:off x="4735669" y="1034121"/>
        <a:ext cx="1613917" cy="949576"/>
      </dsp:txXfrm>
    </dsp:sp>
    <dsp:sp modelId="{99749763-3A1A-473C-8D38-BDBEA8F7D15E}">
      <dsp:nvSpPr>
        <dsp:cNvPr id="0" name=""/>
        <dsp:cNvSpPr/>
      </dsp:nvSpPr>
      <dsp:spPr>
        <a:xfrm>
          <a:off x="4706126" y="2168420"/>
          <a:ext cx="1673003" cy="1008662"/>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kern="1200" dirty="0"/>
            <a:t>Delayed, uncertain, negatives:</a:t>
          </a:r>
        </a:p>
        <a:p>
          <a:pPr marL="0" lvl="0" indent="0" algn="ctr" defTabSz="533400">
            <a:lnSpc>
              <a:spcPct val="90000"/>
            </a:lnSpc>
            <a:spcBef>
              <a:spcPct val="0"/>
            </a:spcBef>
            <a:spcAft>
              <a:spcPct val="35000"/>
            </a:spcAft>
            <a:buNone/>
          </a:pPr>
          <a:r>
            <a:rPr lang="en-GB" sz="1200" kern="1200" dirty="0"/>
            <a:t>Not perfect, still a hazard</a:t>
          </a:r>
        </a:p>
      </dsp:txBody>
      <dsp:txXfrm>
        <a:off x="4735669" y="2197963"/>
        <a:ext cx="1613917" cy="94957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61" name="Rectangle 5"/>
          <p:cNvSpPr>
            <a:spLocks noGrp="1" noChangeArrowheads="1"/>
          </p:cNvSpPr>
          <p:nvPr>
            <p:ph type="sldNum" sz="quarter" idx="3"/>
          </p:nvPr>
        </p:nvSpPr>
        <p:spPr bwMode="auto">
          <a:xfrm>
            <a:off x="3970050" y="8903368"/>
            <a:ext cx="3038784" cy="391465"/>
          </a:xfrm>
          <a:prstGeom prst="rect">
            <a:avLst/>
          </a:prstGeom>
          <a:noFill/>
          <a:ln w="9525">
            <a:noFill/>
            <a:miter lim="800000"/>
            <a:headEnd/>
            <a:tailEnd/>
          </a:ln>
          <a:effectLst/>
        </p:spPr>
        <p:txBody>
          <a:bodyPr vert="horz" wrap="square" lIns="93127" tIns="46564" rIns="93127" bIns="46564" numCol="1" anchor="ctr" anchorCtr="0" compatLnSpc="1">
            <a:prstTxWarp prst="textNoShape">
              <a:avLst/>
            </a:prstTxWarp>
          </a:bodyPr>
          <a:lstStyle>
            <a:lvl1pPr algn="r" defTabSz="931666" eaLnBrk="0" hangingPunct="0">
              <a:defRPr sz="1200">
                <a:latin typeface="Times" pitchFamily="18" charset="0"/>
              </a:defRPr>
            </a:lvl1pPr>
          </a:lstStyle>
          <a:p>
            <a:fld id="{EEEDB3F2-8021-4F2B-9FAE-2250BA3D2833}" type="slidenum">
              <a:rPr lang="en-US" sz="1000">
                <a:latin typeface="Calibri" pitchFamily="34" charset="0"/>
              </a:rPr>
              <a:pPr/>
              <a:t>‹#›</a:t>
            </a:fld>
            <a:endParaRPr lang="en-US" sz="1400" dirty="0">
              <a:latin typeface="Calibri"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6400" y="8940224"/>
            <a:ext cx="1355898" cy="182880"/>
          </a:xfrm>
          <a:prstGeom prst="rect">
            <a:avLst/>
          </a:prstGeom>
        </p:spPr>
      </p:pic>
    </p:spTree>
    <p:extLst>
      <p:ext uri="{BB962C8B-B14F-4D97-AF65-F5344CB8AC3E}">
        <p14:creationId xmlns:p14="http://schemas.microsoft.com/office/powerpoint/2010/main" val="1740466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Rot="1" noChangeAspect="1" noChangeArrowheads="1" noTextEdit="1"/>
          </p:cNvSpPr>
          <p:nvPr>
            <p:ph type="sldImg" idx="2"/>
          </p:nvPr>
        </p:nvSpPr>
        <p:spPr bwMode="auto">
          <a:xfrm>
            <a:off x="1181100" y="490538"/>
            <a:ext cx="4648200" cy="3486150"/>
          </a:xfrm>
          <a:prstGeom prst="rect">
            <a:avLst/>
          </a:prstGeom>
          <a:noFill/>
          <a:ln w="9525">
            <a:solidFill>
              <a:srgbClr val="000000"/>
            </a:solidFill>
            <a:miter lim="800000"/>
            <a:headEnd/>
            <a:tailEnd/>
          </a:ln>
          <a:effectLst/>
        </p:spPr>
      </p:sp>
      <p:sp>
        <p:nvSpPr>
          <p:cNvPr id="6151" name="Rectangle 7"/>
          <p:cNvSpPr>
            <a:spLocks noGrp="1" noChangeArrowheads="1"/>
          </p:cNvSpPr>
          <p:nvPr>
            <p:ph type="sldNum" sz="quarter" idx="5"/>
          </p:nvPr>
        </p:nvSpPr>
        <p:spPr bwMode="auto">
          <a:xfrm>
            <a:off x="3971619" y="8940223"/>
            <a:ext cx="3038782" cy="356177"/>
          </a:xfrm>
          <a:prstGeom prst="rect">
            <a:avLst/>
          </a:prstGeom>
          <a:noFill/>
          <a:ln w="9525">
            <a:noFill/>
            <a:miter lim="800000"/>
            <a:headEnd/>
            <a:tailEnd/>
          </a:ln>
          <a:effectLst/>
        </p:spPr>
        <p:txBody>
          <a:bodyPr vert="horz" wrap="square" lIns="93127" tIns="46564" rIns="93127" bIns="46564" numCol="1" anchor="ctr" anchorCtr="0" compatLnSpc="1">
            <a:prstTxWarp prst="textNoShape">
              <a:avLst/>
            </a:prstTxWarp>
          </a:bodyPr>
          <a:lstStyle>
            <a:lvl1pPr algn="r" defTabSz="931666" eaLnBrk="0" hangingPunct="0">
              <a:defRPr sz="1200">
                <a:latin typeface="Times" pitchFamily="18" charset="0"/>
              </a:defRPr>
            </a:lvl1pPr>
          </a:lstStyle>
          <a:p>
            <a:fld id="{FD073C76-596D-4C41-8F79-F736BAD3C7B3}" type="slidenum">
              <a:rPr lang="en-US"/>
              <a:pPr/>
              <a:t>‹#›</a:t>
            </a:fld>
            <a:endParaRPr lang="en-US" dirty="0"/>
          </a:p>
        </p:txBody>
      </p:sp>
      <p:sp>
        <p:nvSpPr>
          <p:cNvPr id="2" name="Notes Placeholder 1"/>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dirty="0"/>
              <a:t>Click to edit Master text styles</a:t>
            </a:r>
          </a:p>
          <a:p>
            <a:pPr lvl="1"/>
            <a:r>
              <a:rPr lang="en-US" dirty="0"/>
              <a:t>Second level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8940224"/>
            <a:ext cx="1355898" cy="182880"/>
          </a:xfrm>
          <a:prstGeom prst="rect">
            <a:avLst/>
          </a:prstGeom>
        </p:spPr>
      </p:pic>
    </p:spTree>
    <p:extLst>
      <p:ext uri="{BB962C8B-B14F-4D97-AF65-F5344CB8AC3E}">
        <p14:creationId xmlns:p14="http://schemas.microsoft.com/office/powerpoint/2010/main" val="3427917046"/>
      </p:ext>
    </p:extLst>
  </p:cSld>
  <p:clrMap bg1="lt1" tx1="dk1" bg2="lt2" tx2="dk2" accent1="accent1" accent2="accent2" accent3="accent3" accent4="accent4" accent5="accent5" accent6="accent6" hlink="hlink" folHlink="folHlink"/>
  <p:hf hdr="0" ftr="0" dt="0"/>
  <p:notesStyle>
    <a:lvl1pPr marL="171450" indent="-171450" algn="l" rtl="0" fontAlgn="base">
      <a:spcBef>
        <a:spcPct val="30000"/>
      </a:spcBef>
      <a:spcAft>
        <a:spcPct val="0"/>
      </a:spcAft>
      <a:buFont typeface="Calibri" pitchFamily="34" charset="0"/>
      <a:buChar char="•"/>
      <a:defRPr sz="1200" kern="1200">
        <a:solidFill>
          <a:schemeClr val="tx1"/>
        </a:solidFill>
        <a:latin typeface="+mn-lt"/>
        <a:ea typeface="+mn-ea"/>
        <a:cs typeface="+mn-cs"/>
      </a:defRPr>
    </a:lvl1pPr>
    <a:lvl2pPr marL="396875" indent="-228600" algn="l" rtl="0" fontAlgn="base">
      <a:spcBef>
        <a:spcPct val="30000"/>
      </a:spcBef>
      <a:spcAft>
        <a:spcPct val="0"/>
      </a:spcAft>
      <a:buFont typeface="Calibri" pitchFamily="34" charset="0"/>
      <a:buChar char="–"/>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9" name="Title Placeholder 6"/>
          <p:cNvSpPr>
            <a:spLocks noGrp="1"/>
          </p:cNvSpPr>
          <p:nvPr>
            <p:ph type="title"/>
          </p:nvPr>
        </p:nvSpPr>
        <p:spPr>
          <a:xfrm>
            <a:off x="819754" y="2497777"/>
            <a:ext cx="7495575" cy="938513"/>
          </a:xfrm>
          <a:prstGeom prst="rect">
            <a:avLst/>
          </a:prstGeom>
        </p:spPr>
        <p:txBody>
          <a:bodyPr vert="horz" lIns="91440" tIns="45720" rIns="91440" bIns="45720" rtlCol="0" anchor="ctr">
            <a:normAutofit/>
          </a:bodyPr>
          <a:lstStyle>
            <a:lvl1pPr>
              <a:defRPr>
                <a:solidFill>
                  <a:schemeClr val="tx1"/>
                </a:solidFill>
              </a:defRPr>
            </a:lvl1pPr>
          </a:lstStyle>
          <a:p>
            <a:endParaRPr lang="en-US" dirty="0"/>
          </a:p>
        </p:txBody>
      </p:sp>
      <p:sp>
        <p:nvSpPr>
          <p:cNvPr id="14" name="Text Placeholder 13"/>
          <p:cNvSpPr>
            <a:spLocks noGrp="1"/>
          </p:cNvSpPr>
          <p:nvPr>
            <p:ph type="body" sz="quarter" idx="10"/>
          </p:nvPr>
        </p:nvSpPr>
        <p:spPr>
          <a:xfrm>
            <a:off x="824707" y="3425371"/>
            <a:ext cx="7494587" cy="914400"/>
          </a:xfrm>
        </p:spPr>
        <p:txBody>
          <a:bodyPr anchor="ctr">
            <a:normAutofit/>
          </a:bodyPr>
          <a:lstStyle>
            <a:lvl1pPr>
              <a:buNone/>
              <a:defRPr sz="2200">
                <a:solidFill>
                  <a:schemeClr val="tx1"/>
                </a:solidFill>
              </a:defRPr>
            </a:lvl1pPr>
          </a:lstStyle>
          <a:p>
            <a:pPr lvl="0"/>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5396-7BA1-4C23-9865-12132A88CE0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3D09926-EF79-4770-B1FA-9D7739D5797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4AF49B-650C-488A-A429-5328752AF1D7}"/>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2651A204-132C-45BA-A971-76A8B5769D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83CD84-663B-4870-B9FF-E7D153C9A2E2}"/>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519910877"/>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38AF-C1FB-4ADE-97C4-3AAF4E653A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C1F9B-F13B-4407-A7E1-629DB93ED6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0FAF3-B949-4A2B-A149-406A3A042334}"/>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D6B93010-5088-4078-B780-6C4FE4BC3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2FEA05-F1D2-444B-B0AA-09F1FCFE12E1}"/>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536602191"/>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F514-F570-4E56-AC41-A7FE4AC9A8F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45D751-47FF-4334-889A-5A36A122520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FC4527-CC77-4434-A407-CBB4CE55A0D0}"/>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CA2CCDC0-DD04-43F5-8EFC-BCE64286A9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0F70D3-6017-40DC-80FD-BBF6ABE0B96A}"/>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3244217914"/>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FD1E-35CA-4BEF-9E83-D1EEEBF533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F7DBEA-4988-4E75-80E4-FA770419AC0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2E7F60-CFDA-49FB-BCD6-DBFAA89B3B1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6786C10-6845-410F-8915-64094BE135FD}"/>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6" name="Footer Placeholder 5">
            <a:extLst>
              <a:ext uri="{FF2B5EF4-FFF2-40B4-BE49-F238E27FC236}">
                <a16:creationId xmlns:a16="http://schemas.microsoft.com/office/drawing/2014/main" id="{BA7B614F-2A85-4296-B146-2717F713A0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D347F0-7228-426D-A0FD-01C7322F58E6}"/>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823393641"/>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109C6-157C-4522-AE13-4F35111EA2C9}"/>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70411E-45BC-4E64-A10B-20AA160EFED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74FE512-1345-4DF7-9909-1CFAC895B07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4D3AC1-094E-4A6C-BF58-DF8BFD81919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0521998-D620-4DA8-8B71-57084B81E34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405159-D8CC-43B5-BCBC-C84F162D1DC7}"/>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8" name="Footer Placeholder 7">
            <a:extLst>
              <a:ext uri="{FF2B5EF4-FFF2-40B4-BE49-F238E27FC236}">
                <a16:creationId xmlns:a16="http://schemas.microsoft.com/office/drawing/2014/main" id="{29089DA6-3C95-489C-9178-09D2FFFC01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D667E59-97AA-4612-AB3E-C72E9C0EDAE5}"/>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3659560865"/>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237F-2FF7-4FC2-B84D-F403B51B60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63D2F9-1821-4217-9BA5-9EC5EABBE76A}"/>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4" name="Footer Placeholder 3">
            <a:extLst>
              <a:ext uri="{FF2B5EF4-FFF2-40B4-BE49-F238E27FC236}">
                <a16:creationId xmlns:a16="http://schemas.microsoft.com/office/drawing/2014/main" id="{79D92C12-56E5-4CF3-812C-4CA1F2103B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A5BC32-4A38-442E-B0B0-A534260F3052}"/>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1752770825"/>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0519E7-4D0F-4979-B992-6490C0841970}"/>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3" name="Footer Placeholder 2">
            <a:extLst>
              <a:ext uri="{FF2B5EF4-FFF2-40B4-BE49-F238E27FC236}">
                <a16:creationId xmlns:a16="http://schemas.microsoft.com/office/drawing/2014/main" id="{92893126-AB1E-4485-97D1-55B3D70B6A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E40678-C45F-4414-8EEA-F50A6D809D24}"/>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208120759"/>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3B4F-18C8-4C92-A4A1-DF0FE6B43D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7319EC-476C-4F83-BD3D-F736EFC40D1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ADF84A-247D-4CE3-9AE4-73B749B3C9B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9A9C1DC-0C7E-41F4-B1D9-55E645A21CE0}"/>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6" name="Footer Placeholder 5">
            <a:extLst>
              <a:ext uri="{FF2B5EF4-FFF2-40B4-BE49-F238E27FC236}">
                <a16:creationId xmlns:a16="http://schemas.microsoft.com/office/drawing/2014/main" id="{542E848B-535B-4893-8F24-C2A919B0BF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B012A6-E0FA-4AE8-B276-AF9FADA5DB63}"/>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427317411"/>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113D-0204-48B0-B5A7-5E31A46614D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16C837-6F6D-417E-B1E5-65565E6205C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B9544B2-C70E-4F93-8419-3CB353EB2E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EDB17B6-0142-4B9F-8817-B07FCD36CF95}"/>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6" name="Footer Placeholder 5">
            <a:extLst>
              <a:ext uri="{FF2B5EF4-FFF2-40B4-BE49-F238E27FC236}">
                <a16:creationId xmlns:a16="http://schemas.microsoft.com/office/drawing/2014/main" id="{31A97536-6EAB-4816-A41A-FCC744D2B7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BDDF84-B743-4215-98A7-0C3D78F767F3}"/>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17788659"/>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D433-C49B-4513-A4A9-370E7824BD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61EA0E-375F-4708-ABAC-B46E72A939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56AD22-AAE5-4B34-9DE0-68F4B2310A3C}"/>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436A0273-F62E-434E-A53D-001A6561A2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686117-21FB-417A-A922-1E44FB9E5A83}"/>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1928886969"/>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NO TAGLINE">
    <p:spTree>
      <p:nvGrpSpPr>
        <p:cNvPr id="1" name=""/>
        <p:cNvGrpSpPr/>
        <p:nvPr/>
      </p:nvGrpSpPr>
      <p:grpSpPr>
        <a:xfrm>
          <a:off x="0" y="0"/>
          <a:ext cx="0" cy="0"/>
          <a:chOff x="0" y="0"/>
          <a:chExt cx="0" cy="0"/>
        </a:xfrm>
      </p:grpSpPr>
      <p:sp>
        <p:nvSpPr>
          <p:cNvPr id="2" name="TextBox 1"/>
          <p:cNvSpPr txBox="1"/>
          <p:nvPr userDrawn="1"/>
        </p:nvSpPr>
        <p:spPr>
          <a:xfrm>
            <a:off x="939481" y="6643761"/>
            <a:ext cx="1811339" cy="307777"/>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700" dirty="0">
                <a:solidFill>
                  <a:schemeClr val="tx1"/>
                </a:solidFill>
                <a:latin typeface="Arial" pitchFamily="34" charset="0"/>
                <a:cs typeface="Arial" pitchFamily="34" charset="0"/>
              </a:rPr>
              <a:t>HSE focus in all we do</a:t>
            </a:r>
          </a:p>
          <a:p>
            <a:pPr algn="ctr"/>
            <a:endParaRPr lang="en-US" sz="700" dirty="0">
              <a:solidFill>
                <a:schemeClr val="tx1"/>
              </a:solidFill>
              <a:latin typeface="Arial" pitchFamily="34" charset="0"/>
              <a:cs typeface="Arial" pitchFamily="34" charset="0"/>
            </a:endParaRPr>
          </a:p>
        </p:txBody>
      </p:sp>
      <p:sp>
        <p:nvSpPr>
          <p:cNvPr id="3" name="TextBox 2"/>
          <p:cNvSpPr txBox="1"/>
          <p:nvPr userDrawn="1"/>
        </p:nvSpPr>
        <p:spPr>
          <a:xfrm>
            <a:off x="0" y="6643761"/>
            <a:ext cx="914400" cy="200055"/>
          </a:xfrm>
          <a:prstGeom prst="rect">
            <a:avLst/>
          </a:prstGeom>
          <a:noFill/>
        </p:spPr>
        <p:txBody>
          <a:bodyPr wrap="square" rtlCol="0">
            <a:spAutoFit/>
          </a:bodyPr>
          <a:lstStyle/>
          <a:p>
            <a:pPr algn="ctr"/>
            <a:fld id="{855B05A3-8261-4900-B755-1715BBB6026F}" type="datetime1">
              <a:rPr lang="en-GB" sz="700" smtClean="0">
                <a:solidFill>
                  <a:schemeClr val="tx1"/>
                </a:solidFill>
                <a:latin typeface="Arial" pitchFamily="34" charset="0"/>
                <a:cs typeface="Arial" pitchFamily="34" charset="0"/>
              </a:rPr>
              <a:pPr algn="ctr"/>
              <a:t>26/09/2018</a:t>
            </a:fld>
            <a:endParaRPr lang="en-US" sz="700" dirty="0">
              <a:solidFill>
                <a:schemeClr val="tx1"/>
              </a:solidFill>
              <a:latin typeface="Arial" pitchFamily="34" charset="0"/>
              <a:cs typeface="Arial" pitchFamily="34" charset="0"/>
            </a:endParaRPr>
          </a:p>
        </p:txBody>
      </p:sp>
      <p:sp>
        <p:nvSpPr>
          <p:cNvPr id="4" name="Title Placeholder 6"/>
          <p:cNvSpPr>
            <a:spLocks noGrp="1"/>
          </p:cNvSpPr>
          <p:nvPr>
            <p:ph type="title"/>
          </p:nvPr>
        </p:nvSpPr>
        <p:spPr>
          <a:xfrm>
            <a:off x="819754" y="2483264"/>
            <a:ext cx="7495575" cy="938513"/>
          </a:xfrm>
          <a:prstGeom prst="rect">
            <a:avLst/>
          </a:prstGeom>
        </p:spPr>
        <p:txBody>
          <a:bodyPr vert="horz" lIns="91440" tIns="45720" rIns="91440" bIns="45720" rtlCol="0" anchor="ctr">
            <a:normAutofit/>
          </a:bodyPr>
          <a:lstStyle>
            <a:lvl1pPr>
              <a:defRPr>
                <a:solidFill>
                  <a:schemeClr val="tx1"/>
                </a:solidFill>
              </a:defRPr>
            </a:lvl1pPr>
          </a:lstStyle>
          <a:p>
            <a:endParaRPr lang="en-US" dirty="0"/>
          </a:p>
        </p:txBody>
      </p:sp>
      <p:sp>
        <p:nvSpPr>
          <p:cNvPr id="5" name="Text Placeholder 13"/>
          <p:cNvSpPr>
            <a:spLocks noGrp="1"/>
          </p:cNvSpPr>
          <p:nvPr>
            <p:ph type="body" sz="quarter" idx="10"/>
          </p:nvPr>
        </p:nvSpPr>
        <p:spPr>
          <a:xfrm>
            <a:off x="820740" y="3456915"/>
            <a:ext cx="7494587" cy="868341"/>
          </a:xfrm>
        </p:spPr>
        <p:txBody>
          <a:bodyPr anchor="ctr">
            <a:normAutofit/>
          </a:bodyPr>
          <a:lstStyle>
            <a:lvl1pPr>
              <a:buNone/>
              <a:defRPr sz="2200">
                <a:solidFill>
                  <a:schemeClr val="tx1"/>
                </a:solidFill>
              </a:defRPr>
            </a:lvl1pPr>
          </a:lstStyle>
          <a:p>
            <a:pPr lvl="0"/>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33A740-047D-4806-9C89-F596A08581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5B1F51-6BFA-4890-BE85-3C3588B995D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2C8D60-28C8-4427-8442-5587ACE808F6}"/>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99E51B33-F28E-4B71-A233-7B0C2569B5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5C7B4F-FB6F-4657-B190-2BC1ACA85396}"/>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913809658"/>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5396-7BA1-4C23-9865-12132A88CE0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3D09926-EF79-4770-B1FA-9D7739D5797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4AF49B-650C-488A-A429-5328752AF1D7}"/>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2651A204-132C-45BA-A971-76A8B5769D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83CD84-663B-4870-B9FF-E7D153C9A2E2}"/>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02856814"/>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38AF-C1FB-4ADE-97C4-3AAF4E653A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C1F9B-F13B-4407-A7E1-629DB93ED6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0FAF3-B949-4A2B-A149-406A3A042334}"/>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D6B93010-5088-4078-B780-6C4FE4BC3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2FEA05-F1D2-444B-B0AA-09F1FCFE12E1}"/>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809063176"/>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F514-F570-4E56-AC41-A7FE4AC9A8F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45D751-47FF-4334-889A-5A36A122520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FC4527-CC77-4434-A407-CBB4CE55A0D0}"/>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CA2CCDC0-DD04-43F5-8EFC-BCE64286A9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0F70D3-6017-40DC-80FD-BBF6ABE0B96A}"/>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4135436416"/>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FD1E-35CA-4BEF-9E83-D1EEEBF533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F7DBEA-4988-4E75-80E4-FA770419AC0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2E7F60-CFDA-49FB-BCD6-DBFAA89B3B1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6786C10-6845-410F-8915-64094BE135FD}"/>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6" name="Footer Placeholder 5">
            <a:extLst>
              <a:ext uri="{FF2B5EF4-FFF2-40B4-BE49-F238E27FC236}">
                <a16:creationId xmlns:a16="http://schemas.microsoft.com/office/drawing/2014/main" id="{BA7B614F-2A85-4296-B146-2717F713A0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D347F0-7228-426D-A0FD-01C7322F58E6}"/>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3071428228"/>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109C6-157C-4522-AE13-4F35111EA2C9}"/>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70411E-45BC-4E64-A10B-20AA160EFED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74FE512-1345-4DF7-9909-1CFAC895B07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4D3AC1-094E-4A6C-BF58-DF8BFD81919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0521998-D620-4DA8-8B71-57084B81E34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405159-D8CC-43B5-BCBC-C84F162D1DC7}"/>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8" name="Footer Placeholder 7">
            <a:extLst>
              <a:ext uri="{FF2B5EF4-FFF2-40B4-BE49-F238E27FC236}">
                <a16:creationId xmlns:a16="http://schemas.microsoft.com/office/drawing/2014/main" id="{29089DA6-3C95-489C-9178-09D2FFFC01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D667E59-97AA-4612-AB3E-C72E9C0EDAE5}"/>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4160422616"/>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237F-2FF7-4FC2-B84D-F403B51B60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63D2F9-1821-4217-9BA5-9EC5EABBE76A}"/>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4" name="Footer Placeholder 3">
            <a:extLst>
              <a:ext uri="{FF2B5EF4-FFF2-40B4-BE49-F238E27FC236}">
                <a16:creationId xmlns:a16="http://schemas.microsoft.com/office/drawing/2014/main" id="{79D92C12-56E5-4CF3-812C-4CA1F2103B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A5BC32-4A38-442E-B0B0-A534260F3052}"/>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003888560"/>
      </p:ext>
    </p:extLst>
  </p:cSld>
  <p:clrMapOvr>
    <a:masterClrMapping/>
  </p:clrMapOvr>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0519E7-4D0F-4979-B992-6490C0841970}"/>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3" name="Footer Placeholder 2">
            <a:extLst>
              <a:ext uri="{FF2B5EF4-FFF2-40B4-BE49-F238E27FC236}">
                <a16:creationId xmlns:a16="http://schemas.microsoft.com/office/drawing/2014/main" id="{92893126-AB1E-4485-97D1-55B3D70B6A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E40678-C45F-4414-8EEA-F50A6D809D24}"/>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184475543"/>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3B4F-18C8-4C92-A4A1-DF0FE6B43D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7319EC-476C-4F83-BD3D-F736EFC40D1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ADF84A-247D-4CE3-9AE4-73B749B3C9B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9A9C1DC-0C7E-41F4-B1D9-55E645A21CE0}"/>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6" name="Footer Placeholder 5">
            <a:extLst>
              <a:ext uri="{FF2B5EF4-FFF2-40B4-BE49-F238E27FC236}">
                <a16:creationId xmlns:a16="http://schemas.microsoft.com/office/drawing/2014/main" id="{542E848B-535B-4893-8F24-C2A919B0BF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B012A6-E0FA-4AE8-B276-AF9FADA5DB63}"/>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715622097"/>
      </p:ext>
    </p:extLst>
  </p:cSld>
  <p:clrMapOvr>
    <a:masterClrMapping/>
  </p:clrMapOvr>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113D-0204-48B0-B5A7-5E31A46614D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16C837-6F6D-417E-B1E5-65565E6205C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B9544B2-C70E-4F93-8419-3CB353EB2E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EDB17B6-0142-4B9F-8817-B07FCD36CF95}"/>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6" name="Footer Placeholder 5">
            <a:extLst>
              <a:ext uri="{FF2B5EF4-FFF2-40B4-BE49-F238E27FC236}">
                <a16:creationId xmlns:a16="http://schemas.microsoft.com/office/drawing/2014/main" id="{31A97536-6EAB-4816-A41A-FCC744D2B7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BDDF84-B743-4215-98A7-0C3D78F767F3}"/>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49075542"/>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NO CURVE">
    <p:spTree>
      <p:nvGrpSpPr>
        <p:cNvPr id="1" name=""/>
        <p:cNvGrpSpPr/>
        <p:nvPr/>
      </p:nvGrpSpPr>
      <p:grpSpPr>
        <a:xfrm>
          <a:off x="0" y="0"/>
          <a:ext cx="0" cy="0"/>
          <a:chOff x="0" y="0"/>
          <a:chExt cx="0" cy="0"/>
        </a:xfrm>
      </p:grpSpPr>
      <p:sp>
        <p:nvSpPr>
          <p:cNvPr id="2" name="Title 1"/>
          <p:cNvSpPr>
            <a:spLocks noGrp="1"/>
          </p:cNvSpPr>
          <p:nvPr>
            <p:ph type="title"/>
          </p:nvPr>
        </p:nvSpPr>
        <p:spPr>
          <a:xfrm>
            <a:off x="822960" y="2506013"/>
            <a:ext cx="7498080" cy="904844"/>
          </a:xfrm>
        </p:spPr>
        <p:txBody>
          <a:bodyPr/>
          <a:lstStyle/>
          <a:p>
            <a:r>
              <a:rPr lang="en-US" dirty="0"/>
              <a:t>Click to edit Master title style</a:t>
            </a:r>
          </a:p>
        </p:txBody>
      </p:sp>
      <p:sp>
        <p:nvSpPr>
          <p:cNvPr id="4" name="Text Placeholder 3"/>
          <p:cNvSpPr>
            <a:spLocks noGrp="1"/>
          </p:cNvSpPr>
          <p:nvPr>
            <p:ph type="body" sz="quarter" idx="10"/>
          </p:nvPr>
        </p:nvSpPr>
        <p:spPr>
          <a:xfrm>
            <a:off x="825499" y="3410857"/>
            <a:ext cx="7505701" cy="914400"/>
          </a:xfrm>
        </p:spPr>
        <p:txBody>
          <a:bodyPr anchor="ctr"/>
          <a:lstStyle>
            <a:lvl1pPr>
              <a:buNone/>
              <a:defRPr/>
            </a:lvl1pPr>
          </a:lstStyle>
          <a:p>
            <a:pPr lvl="0"/>
            <a:r>
              <a:rPr lang="en-US" dirty="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D433-C49B-4513-A4A9-370E7824BD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61EA0E-375F-4708-ABAC-B46E72A939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56AD22-AAE5-4B34-9DE0-68F4B2310A3C}"/>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436A0273-F62E-434E-A53D-001A6561A2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686117-21FB-417A-A922-1E44FB9E5A83}"/>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747214501"/>
      </p:ext>
    </p:extLst>
  </p:cSld>
  <p:clrMapOvr>
    <a:masterClrMapping/>
  </p:clrMapOvr>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33A740-047D-4806-9C89-F596A08581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5B1F51-6BFA-4890-BE85-3C3588B995D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2C8D60-28C8-4427-8442-5587ACE808F6}"/>
              </a:ext>
            </a:extLst>
          </p:cNvPr>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99E51B33-F28E-4B71-A233-7B0C2569B5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5C7B4F-FB6F-4657-B190-2BC1ACA85396}"/>
              </a:ext>
            </a:extLst>
          </p:cNvPr>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383941659"/>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81A0447-BCD6-458C-AFC2-3DC6BB27F3E3}" type="datetimeFigureOut">
              <a:rPr lang="en-GB" smtClean="0"/>
              <a:t>26/09/2018</a:t>
            </a:fld>
            <a:endParaRPr lang="en-GB"/>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FB8B41C-DFCC-493B-8FDA-5142387D2836}" type="slidenum">
              <a:rPr lang="en-GB" smtClean="0"/>
              <a:t>‹#›</a:t>
            </a:fld>
            <a:endParaRPr lang="en-GB"/>
          </a:p>
        </p:txBody>
      </p:sp>
    </p:spTree>
    <p:extLst>
      <p:ext uri="{BB962C8B-B14F-4D97-AF65-F5344CB8AC3E}">
        <p14:creationId xmlns:p14="http://schemas.microsoft.com/office/powerpoint/2010/main" val="2537691920"/>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3746216020"/>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81A0447-BCD6-458C-AFC2-3DC6BB27F3E3}" type="datetimeFigureOut">
              <a:rPr lang="en-GB" smtClean="0"/>
              <a:t>26/09/2018</a:t>
            </a:fld>
            <a:endParaRPr lang="en-GB"/>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FB8B41C-DFCC-493B-8FDA-5142387D2836}" type="slidenum">
              <a:rPr lang="en-GB" smtClean="0"/>
              <a:t>‹#›</a:t>
            </a:fld>
            <a:endParaRPr lang="en-GB"/>
          </a:p>
        </p:txBody>
      </p:sp>
    </p:spTree>
    <p:extLst>
      <p:ext uri="{BB962C8B-B14F-4D97-AF65-F5344CB8AC3E}">
        <p14:creationId xmlns:p14="http://schemas.microsoft.com/office/powerpoint/2010/main" val="1883802718"/>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1984411"/>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1A0447-BCD6-458C-AFC2-3DC6BB27F3E3}" type="datetimeFigureOut">
              <a:rPr lang="en-GB" smtClean="0"/>
              <a:t>26/09/2018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3717439883"/>
      </p:ext>
    </p:extLst>
  </p:cSld>
  <p:clrMapOvr>
    <a:masterClrMapping/>
  </p:clrMapOvr>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1A0447-BCD6-458C-AFC2-3DC6BB27F3E3}" type="datetimeFigureOut">
              <a:rPr lang="en-GB" smtClean="0"/>
              <a:t>26/09/2018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256715080"/>
      </p:ext>
    </p:extLst>
  </p:cSld>
  <p:clrMapOvr>
    <a:masterClrMapping/>
  </p:clrMapOvr>
  <p:hf sldNum="0"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A0447-BCD6-458C-AFC2-3DC6BB27F3E3}" type="datetimeFigureOut">
              <a:rPr lang="en-GB" smtClean="0"/>
              <a:t>26/09/2018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2493212250"/>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181A0447-BCD6-458C-AFC2-3DC6BB27F3E3}" type="datetimeFigureOut">
              <a:rPr lang="en-GB" smtClean="0"/>
              <a:t>26/09/2018</a:t>
            </a:fld>
            <a:endParaRPr lang="en-GB"/>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FB8B41C-DFCC-493B-8FDA-5142387D2836}" type="slidenum">
              <a:rPr lang="en-GB" smtClean="0"/>
              <a:t>‹#›</a:t>
            </a:fld>
            <a:endParaRPr lang="en-GB"/>
          </a:p>
        </p:txBody>
      </p:sp>
    </p:spTree>
    <p:extLst>
      <p:ext uri="{BB962C8B-B14F-4D97-AF65-F5344CB8AC3E}">
        <p14:creationId xmlns:p14="http://schemas.microsoft.com/office/powerpoint/2010/main" val="535987886"/>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a:xfrm>
            <a:off x="820740" y="279402"/>
            <a:ext cx="7494587" cy="711200"/>
          </a:xfrm>
        </p:spPr>
        <p:txBody>
          <a:bodyPr/>
          <a:lstStyle>
            <a:lvl1pPr>
              <a:defRPr sz="2800">
                <a:solidFill>
                  <a:schemeClr val="tx1"/>
                </a:solidFill>
                <a:effectLst/>
                <a:latin typeface="+mj-lt"/>
                <a:ea typeface="Kozuka Gothic Pr6N M" pitchFamily="34" charset="-128"/>
              </a:defRPr>
            </a:lvl1pPr>
          </a:lstStyle>
          <a:p>
            <a:r>
              <a:rPr lang="en-US" dirty="0"/>
              <a:t>Click to edit Master title style</a:t>
            </a:r>
          </a:p>
        </p:txBody>
      </p:sp>
      <p:sp>
        <p:nvSpPr>
          <p:cNvPr id="16" name="TextBox 15"/>
          <p:cNvSpPr txBox="1"/>
          <p:nvPr userDrawn="1"/>
        </p:nvSpPr>
        <p:spPr>
          <a:xfrm>
            <a:off x="3587433" y="6618512"/>
            <a:ext cx="1965960" cy="253916"/>
          </a:xfrm>
          <a:prstGeom prst="rect">
            <a:avLst/>
          </a:prstGeom>
          <a:noFill/>
        </p:spPr>
        <p:txBody>
          <a:bodyPr wrap="square" rtlCol="0">
            <a:spAutoFit/>
          </a:bodyPr>
          <a:lstStyle/>
          <a:p>
            <a:pPr algn="ctr"/>
            <a:fld id="{87D6247A-B0B0-4914-9A42-D8115CFA421C}" type="slidenum">
              <a:rPr lang="en-US" sz="1050" smtClean="0">
                <a:solidFill>
                  <a:srgbClr val="F8F8F8"/>
                </a:solidFill>
                <a:latin typeface="Arial" pitchFamily="34" charset="0"/>
                <a:cs typeface="Arial" pitchFamily="34" charset="0"/>
              </a:rPr>
              <a:pPr algn="ctr"/>
              <a:t>‹#›</a:t>
            </a:fld>
            <a:endParaRPr lang="en-US" sz="1050" dirty="0">
              <a:solidFill>
                <a:srgbClr val="F8F8F8"/>
              </a:solidFill>
              <a:latin typeface="Arial" pitchFamily="34" charset="0"/>
              <a:cs typeface="Arial" pitchFamily="34" charset="0"/>
            </a:endParaRPr>
          </a:p>
        </p:txBody>
      </p:sp>
      <p:sp>
        <p:nvSpPr>
          <p:cNvPr id="8" name="Text Placeholder 7"/>
          <p:cNvSpPr>
            <a:spLocks noGrp="1"/>
          </p:cNvSpPr>
          <p:nvPr>
            <p:ph type="body" sz="quarter" idx="11"/>
          </p:nvPr>
        </p:nvSpPr>
        <p:spPr>
          <a:xfrm>
            <a:off x="820740" y="1277256"/>
            <a:ext cx="7494587" cy="5099051"/>
          </a:xfrm>
        </p:spPr>
        <p:txBody>
          <a:bodyPr/>
          <a:lstStyle>
            <a:lvl1pPr marL="288925" indent="-288925">
              <a:spcBef>
                <a:spcPts val="0"/>
              </a:spcBef>
              <a:spcAft>
                <a:spcPts val="300"/>
              </a:spcAft>
              <a:buFont typeface="Calibri" pitchFamily="34" charset="0"/>
              <a:buChar char="•"/>
              <a:defRPr sz="2200">
                <a:solidFill>
                  <a:schemeClr val="tx1"/>
                </a:solidFill>
                <a:latin typeface="+mn-lt"/>
                <a:cs typeface="Calibri" pitchFamily="34" charset="0"/>
              </a:defRPr>
            </a:lvl1pPr>
            <a:lvl2pPr marL="685800" indent="-396875">
              <a:spcBef>
                <a:spcPts val="0"/>
              </a:spcBef>
              <a:spcAft>
                <a:spcPts val="300"/>
              </a:spcAft>
              <a:defRPr sz="2000">
                <a:solidFill>
                  <a:schemeClr val="tx1"/>
                </a:solidFill>
                <a:latin typeface="+mn-lt"/>
                <a:cs typeface="Calibri" pitchFamily="34" charset="0"/>
              </a:defRPr>
            </a:lvl2pPr>
            <a:lvl3pPr>
              <a:defRPr sz="2200">
                <a:solidFill>
                  <a:schemeClr val="tx1"/>
                </a:solidFill>
                <a:latin typeface="Calibri" pitchFamily="34" charset="0"/>
                <a:cs typeface="Calibri" pitchFamily="34" charset="0"/>
              </a:defRPr>
            </a:lvl3pPr>
            <a:lvl4pPr>
              <a:defRPr sz="2200">
                <a:solidFill>
                  <a:schemeClr val="tx1"/>
                </a:solidFill>
                <a:latin typeface="Calibri" pitchFamily="34" charset="0"/>
                <a:cs typeface="Calibri" pitchFamily="34" charset="0"/>
              </a:defRPr>
            </a:lvl4pPr>
            <a:lvl5pPr>
              <a:defRPr sz="2200">
                <a:solidFill>
                  <a:schemeClr val="tx1"/>
                </a:solidFill>
                <a:latin typeface="Calibri" pitchFamily="34" charset="0"/>
                <a:cs typeface="Calibri" pitchFamily="34" charset="0"/>
              </a:defRPr>
            </a:lvl5pPr>
          </a:lstStyle>
          <a:p>
            <a:pPr lvl="0"/>
            <a:r>
              <a:rPr lang="en-US" dirty="0"/>
              <a:t>Click to edit Master text styles</a:t>
            </a:r>
          </a:p>
          <a:p>
            <a:pPr lvl="1"/>
            <a:r>
              <a:rPr lang="en-US" dirty="0"/>
              <a:t>Second level</a:t>
            </a:r>
          </a:p>
        </p:txBody>
      </p:sp>
      <p:sp>
        <p:nvSpPr>
          <p:cNvPr id="5" name="TextBox 4"/>
          <p:cNvSpPr txBox="1"/>
          <p:nvPr userDrawn="1"/>
        </p:nvSpPr>
        <p:spPr>
          <a:xfrm>
            <a:off x="939481" y="6643761"/>
            <a:ext cx="1811339" cy="307777"/>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700" dirty="0">
                <a:solidFill>
                  <a:schemeClr val="tx1"/>
                </a:solidFill>
                <a:latin typeface="Arial" pitchFamily="34" charset="0"/>
                <a:cs typeface="Arial" pitchFamily="34" charset="0"/>
              </a:rPr>
              <a:t>HSE focus in all we do</a:t>
            </a:r>
          </a:p>
          <a:p>
            <a:pPr algn="ctr"/>
            <a:endParaRPr lang="en-US" sz="700" dirty="0">
              <a:solidFill>
                <a:schemeClr val="tx1"/>
              </a:solidFill>
              <a:latin typeface="Arial" pitchFamily="34" charset="0"/>
              <a:cs typeface="Arial" pitchFamily="34" charset="0"/>
            </a:endParaRPr>
          </a:p>
        </p:txBody>
      </p:sp>
      <p:sp>
        <p:nvSpPr>
          <p:cNvPr id="6" name="TextBox 5"/>
          <p:cNvSpPr txBox="1"/>
          <p:nvPr userDrawn="1"/>
        </p:nvSpPr>
        <p:spPr>
          <a:xfrm>
            <a:off x="0" y="6643761"/>
            <a:ext cx="914400" cy="200055"/>
          </a:xfrm>
          <a:prstGeom prst="rect">
            <a:avLst/>
          </a:prstGeom>
          <a:noFill/>
        </p:spPr>
        <p:txBody>
          <a:bodyPr wrap="square" rtlCol="0">
            <a:spAutoFit/>
          </a:bodyPr>
          <a:lstStyle/>
          <a:p>
            <a:pPr algn="ctr"/>
            <a:fld id="{8754A7AC-C4D2-4F75-8103-039050B5F34E}" type="datetime1">
              <a:rPr lang="en-GB" sz="700" smtClean="0">
                <a:solidFill>
                  <a:schemeClr val="tx1"/>
                </a:solidFill>
                <a:latin typeface="Arial" pitchFamily="34" charset="0"/>
                <a:cs typeface="Arial" pitchFamily="34" charset="0"/>
              </a:rPr>
              <a:pPr algn="ctr"/>
              <a:t>26/09/2018</a:t>
            </a:fld>
            <a:endParaRPr lang="en-US" sz="700" dirty="0">
              <a:solidFill>
                <a:schemeClr val="tx1"/>
              </a:solidFill>
              <a:latin typeface="Arial" pitchFamily="34" charset="0"/>
              <a:cs typeface="Arial" pitchFamily="34" charset="0"/>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3158482"/>
      </p:ext>
    </p:extLst>
  </p:cSld>
  <p:clrMapOvr>
    <a:masterClrMapping/>
  </p:clrMapOvr>
  <p:hf sldNum="0"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A0447-BCD6-458C-AFC2-3DC6BB27F3E3}" type="datetimeFigureOut">
              <a:rPr lang="en-GB" smtClean="0"/>
              <a:t>26/09/2018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B8B41C-DFCC-493B-8FDA-5142387D2836}" type="slidenum">
              <a:rPr lang="en-GB" smtClean="0"/>
              <a:t>‹#›</a:t>
            </a:fld>
            <a:endParaRPr lang="en-GB"/>
          </a:p>
        </p:txBody>
      </p:sp>
    </p:spTree>
    <p:extLst>
      <p:ext uri="{BB962C8B-B14F-4D97-AF65-F5344CB8AC3E}">
        <p14:creationId xmlns:p14="http://schemas.microsoft.com/office/powerpoint/2010/main" val="4026950311"/>
      </p:ext>
    </p:extLst>
  </p:cSld>
  <p:clrMapOvr>
    <a:masterClrMapping/>
  </p:clrMapOvr>
  <p:hf sldNum="0"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181A0447-BCD6-458C-AFC2-3DC6BB27F3E3}" type="datetimeFigureOut">
              <a:rPr lang="en-GB" smtClean="0"/>
              <a:t>26/09/2018</a:t>
            </a:fld>
            <a:endParaRPr lang="en-GB"/>
          </a:p>
        </p:txBody>
      </p:sp>
      <p:sp>
        <p:nvSpPr>
          <p:cNvPr id="5" name="Footer Placeholder 4"/>
          <p:cNvSpPr>
            <a:spLocks noGrp="1"/>
          </p:cNvSpPr>
          <p:nvPr>
            <p:ph type="ftr" sz="quarter" idx="11"/>
          </p:nvPr>
        </p:nvSpPr>
        <p:spPr>
          <a:xfrm>
            <a:off x="581192" y="5951810"/>
            <a:ext cx="5922209" cy="365125"/>
          </a:xfrm>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FB8B41C-DFCC-493B-8FDA-5142387D2836}" type="slidenum">
              <a:rPr lang="en-GB" smtClean="0"/>
              <a:t>‹#›</a:t>
            </a:fld>
            <a:endParaRPr lang="en-GB"/>
          </a:p>
        </p:txBody>
      </p:sp>
    </p:spTree>
    <p:extLst>
      <p:ext uri="{BB962C8B-B14F-4D97-AF65-F5344CB8AC3E}">
        <p14:creationId xmlns:p14="http://schemas.microsoft.com/office/powerpoint/2010/main" val="2584759359"/>
      </p:ext>
    </p:extLst>
  </p:cSld>
  <p:clrMapOvr>
    <a:masterClrMapping/>
  </p:clrMapOvr>
  <p:hf sldNum="0"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9" name="Title Placeholder 6"/>
          <p:cNvSpPr>
            <a:spLocks noGrp="1"/>
          </p:cNvSpPr>
          <p:nvPr>
            <p:ph type="title"/>
          </p:nvPr>
        </p:nvSpPr>
        <p:spPr>
          <a:xfrm>
            <a:off x="819754" y="2497777"/>
            <a:ext cx="7495575" cy="938513"/>
          </a:xfrm>
          <a:prstGeom prst="rect">
            <a:avLst/>
          </a:prstGeom>
        </p:spPr>
        <p:txBody>
          <a:bodyPr vert="horz" lIns="91440" tIns="45720" rIns="91440" bIns="45720" rtlCol="0" anchor="ctr">
            <a:normAutofit/>
          </a:bodyPr>
          <a:lstStyle>
            <a:lvl1pPr>
              <a:defRPr>
                <a:solidFill>
                  <a:schemeClr val="tx1"/>
                </a:solidFill>
              </a:defRPr>
            </a:lvl1pPr>
          </a:lstStyle>
          <a:p>
            <a:endParaRPr lang="en-US" dirty="0"/>
          </a:p>
        </p:txBody>
      </p:sp>
      <p:sp>
        <p:nvSpPr>
          <p:cNvPr id="14" name="Text Placeholder 13"/>
          <p:cNvSpPr>
            <a:spLocks noGrp="1"/>
          </p:cNvSpPr>
          <p:nvPr>
            <p:ph type="body" sz="quarter" idx="10"/>
          </p:nvPr>
        </p:nvSpPr>
        <p:spPr>
          <a:xfrm>
            <a:off x="824707" y="3425371"/>
            <a:ext cx="7494587" cy="914400"/>
          </a:xfrm>
        </p:spPr>
        <p:txBody>
          <a:bodyPr anchor="ctr">
            <a:normAutofit/>
          </a:bodyPr>
          <a:lstStyle>
            <a:lvl1pPr>
              <a:buNone/>
              <a:defRPr sz="2200">
                <a:solidFill>
                  <a:schemeClr val="tx1"/>
                </a:solidFill>
              </a:defRPr>
            </a:lvl1pPr>
          </a:lstStyle>
          <a:p>
            <a:pPr lvl="0"/>
            <a:endParaRPr lang="en-US" dirty="0"/>
          </a:p>
        </p:txBody>
      </p:sp>
    </p:spTree>
    <p:extLst>
      <p:ext uri="{BB962C8B-B14F-4D97-AF65-F5344CB8AC3E}">
        <p14:creationId xmlns:p14="http://schemas.microsoft.com/office/powerpoint/2010/main" val="431501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a:xfrm>
            <a:off x="820740" y="279402"/>
            <a:ext cx="7494587" cy="711200"/>
          </a:xfrm>
        </p:spPr>
        <p:txBody>
          <a:bodyPr/>
          <a:lstStyle>
            <a:lvl1pPr>
              <a:defRPr sz="2800">
                <a:solidFill>
                  <a:schemeClr val="tx1"/>
                </a:solidFill>
                <a:effectLst/>
                <a:latin typeface="+mj-lt"/>
                <a:ea typeface="Kozuka Gothic Pr6N M" pitchFamily="34" charset="-128"/>
              </a:defRPr>
            </a:lvl1pPr>
          </a:lstStyle>
          <a:p>
            <a:r>
              <a:rPr lang="en-US" dirty="0"/>
              <a:t>Click to edit Master title style</a:t>
            </a:r>
          </a:p>
        </p:txBody>
      </p:sp>
      <p:sp>
        <p:nvSpPr>
          <p:cNvPr id="16" name="TextBox 15"/>
          <p:cNvSpPr txBox="1"/>
          <p:nvPr userDrawn="1"/>
        </p:nvSpPr>
        <p:spPr>
          <a:xfrm>
            <a:off x="3587433" y="6618512"/>
            <a:ext cx="1965960" cy="253916"/>
          </a:xfrm>
          <a:prstGeom prst="rect">
            <a:avLst/>
          </a:prstGeom>
          <a:noFill/>
        </p:spPr>
        <p:txBody>
          <a:bodyPr wrap="square" rtlCol="0">
            <a:spAutoFit/>
          </a:bodyPr>
          <a:lstStyle/>
          <a:p>
            <a:pPr algn="ctr"/>
            <a:fld id="{87D6247A-B0B0-4914-9A42-D8115CFA421C}" type="slidenum">
              <a:rPr lang="en-US" sz="1050" smtClean="0">
                <a:solidFill>
                  <a:srgbClr val="F8F8F8"/>
                </a:solidFill>
                <a:latin typeface="Arial" pitchFamily="34" charset="0"/>
                <a:cs typeface="Arial" pitchFamily="34" charset="0"/>
              </a:rPr>
              <a:pPr algn="ctr"/>
              <a:t>‹#›</a:t>
            </a:fld>
            <a:endParaRPr lang="en-US" sz="1050" dirty="0">
              <a:solidFill>
                <a:srgbClr val="F8F8F8"/>
              </a:solidFill>
              <a:latin typeface="Arial" pitchFamily="34" charset="0"/>
              <a:cs typeface="Arial" pitchFamily="34" charset="0"/>
            </a:endParaRPr>
          </a:p>
        </p:txBody>
      </p:sp>
      <p:sp>
        <p:nvSpPr>
          <p:cNvPr id="8" name="Text Placeholder 7"/>
          <p:cNvSpPr>
            <a:spLocks noGrp="1"/>
          </p:cNvSpPr>
          <p:nvPr>
            <p:ph type="body" sz="quarter" idx="11"/>
          </p:nvPr>
        </p:nvSpPr>
        <p:spPr>
          <a:xfrm>
            <a:off x="820740" y="1277256"/>
            <a:ext cx="7494587" cy="5099051"/>
          </a:xfrm>
        </p:spPr>
        <p:txBody>
          <a:bodyPr/>
          <a:lstStyle>
            <a:lvl1pPr marL="288925" indent="-288925">
              <a:spcBef>
                <a:spcPts val="0"/>
              </a:spcBef>
              <a:spcAft>
                <a:spcPts val="300"/>
              </a:spcAft>
              <a:buFont typeface="Calibri" pitchFamily="34" charset="0"/>
              <a:buChar char="•"/>
              <a:defRPr sz="2200">
                <a:solidFill>
                  <a:schemeClr val="tx1"/>
                </a:solidFill>
                <a:latin typeface="+mn-lt"/>
                <a:cs typeface="Calibri" pitchFamily="34" charset="0"/>
              </a:defRPr>
            </a:lvl1pPr>
            <a:lvl2pPr marL="685800" indent="-396875">
              <a:spcBef>
                <a:spcPts val="0"/>
              </a:spcBef>
              <a:spcAft>
                <a:spcPts val="300"/>
              </a:spcAft>
              <a:defRPr sz="2000">
                <a:solidFill>
                  <a:schemeClr val="tx1"/>
                </a:solidFill>
                <a:latin typeface="+mn-lt"/>
                <a:cs typeface="Calibri" pitchFamily="34" charset="0"/>
              </a:defRPr>
            </a:lvl2pPr>
            <a:lvl3pPr>
              <a:defRPr sz="2200">
                <a:solidFill>
                  <a:schemeClr val="tx1"/>
                </a:solidFill>
                <a:latin typeface="Calibri" pitchFamily="34" charset="0"/>
                <a:cs typeface="Calibri" pitchFamily="34" charset="0"/>
              </a:defRPr>
            </a:lvl3pPr>
            <a:lvl4pPr>
              <a:defRPr sz="2200">
                <a:solidFill>
                  <a:schemeClr val="tx1"/>
                </a:solidFill>
                <a:latin typeface="Calibri" pitchFamily="34" charset="0"/>
                <a:cs typeface="Calibri" pitchFamily="34" charset="0"/>
              </a:defRPr>
            </a:lvl4pPr>
            <a:lvl5pPr>
              <a:defRPr sz="2200">
                <a:solidFill>
                  <a:schemeClr val="tx1"/>
                </a:solidFill>
                <a:latin typeface="Calibri" pitchFamily="34" charset="0"/>
                <a:cs typeface="Calibri"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976995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NO CURV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825500" y="1270002"/>
            <a:ext cx="7480300" cy="4724400"/>
          </a:xfrm>
        </p:spPr>
        <p:txBody>
          <a:bodyPr/>
          <a:lstStyle/>
          <a:p>
            <a:pPr lvl="0"/>
            <a:r>
              <a:rPr lang="en-US" dirty="0"/>
              <a:t>Click to edit Master text styles</a:t>
            </a:r>
          </a:p>
          <a:p>
            <a:pPr lvl="1"/>
            <a:r>
              <a:rPr lang="en-US" dirty="0"/>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COVER">
    <p:spTree>
      <p:nvGrpSpPr>
        <p:cNvPr id="1" name=""/>
        <p:cNvGrpSpPr/>
        <p:nvPr/>
      </p:nvGrpSpPr>
      <p:grpSpPr>
        <a:xfrm>
          <a:off x="0" y="0"/>
          <a:ext cx="0" cy="0"/>
          <a:chOff x="0" y="0"/>
          <a:chExt cx="0" cy="0"/>
        </a:xfrm>
      </p:grpSpPr>
      <p:sp>
        <p:nvSpPr>
          <p:cNvPr id="9" name="Title Placeholder 6"/>
          <p:cNvSpPr>
            <a:spLocks noGrp="1"/>
          </p:cNvSpPr>
          <p:nvPr>
            <p:ph type="title"/>
          </p:nvPr>
        </p:nvSpPr>
        <p:spPr>
          <a:xfrm>
            <a:off x="819754" y="1583269"/>
            <a:ext cx="7495575" cy="93851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14" name="Text Placeholder 13"/>
          <p:cNvSpPr>
            <a:spLocks noGrp="1"/>
          </p:cNvSpPr>
          <p:nvPr>
            <p:ph type="body" sz="quarter" idx="10"/>
          </p:nvPr>
        </p:nvSpPr>
        <p:spPr>
          <a:xfrm>
            <a:off x="820740" y="2750650"/>
            <a:ext cx="7494587" cy="743712"/>
          </a:xfrm>
        </p:spPr>
        <p:txBody>
          <a:bodyPr>
            <a:normAutofit/>
          </a:bodyPr>
          <a:lstStyle>
            <a:lvl1pPr>
              <a:buNone/>
              <a:defRPr sz="1800">
                <a:solidFill>
                  <a:schemeClr val="bg1"/>
                </a:solidFill>
              </a:defRPr>
            </a:lvl1pPr>
          </a:lstStyle>
          <a:p>
            <a:pPr lvl="0"/>
            <a:r>
              <a:rPr lang="en-US" dirty="0"/>
              <a:t>Click to edit Master text styles</a:t>
            </a:r>
          </a:p>
        </p:txBody>
      </p:sp>
      <p:sp>
        <p:nvSpPr>
          <p:cNvPr id="5" name="TextBox 4"/>
          <p:cNvSpPr txBox="1"/>
          <p:nvPr userDrawn="1"/>
        </p:nvSpPr>
        <p:spPr>
          <a:xfrm>
            <a:off x="939481" y="6643761"/>
            <a:ext cx="1811339" cy="307777"/>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700" dirty="0">
                <a:solidFill>
                  <a:schemeClr val="tx1"/>
                </a:solidFill>
                <a:latin typeface="Arial" pitchFamily="34" charset="0"/>
                <a:cs typeface="Arial" pitchFamily="34" charset="0"/>
              </a:rPr>
              <a:t>HSE focus in all we do</a:t>
            </a:r>
          </a:p>
          <a:p>
            <a:pPr algn="ctr"/>
            <a:endParaRPr lang="en-US" sz="700" dirty="0">
              <a:solidFill>
                <a:schemeClr val="tx1"/>
              </a:solidFill>
              <a:latin typeface="Arial" pitchFamily="34" charset="0"/>
              <a:cs typeface="Arial" pitchFamily="34" charset="0"/>
            </a:endParaRPr>
          </a:p>
        </p:txBody>
      </p:sp>
      <p:sp>
        <p:nvSpPr>
          <p:cNvPr id="6" name="TextBox 5"/>
          <p:cNvSpPr txBox="1"/>
          <p:nvPr userDrawn="1"/>
        </p:nvSpPr>
        <p:spPr>
          <a:xfrm>
            <a:off x="0" y="6643761"/>
            <a:ext cx="914400" cy="200055"/>
          </a:xfrm>
          <a:prstGeom prst="rect">
            <a:avLst/>
          </a:prstGeom>
          <a:noFill/>
        </p:spPr>
        <p:txBody>
          <a:bodyPr wrap="square" rtlCol="0">
            <a:spAutoFit/>
          </a:bodyPr>
          <a:lstStyle/>
          <a:p>
            <a:pPr algn="ctr"/>
            <a:fld id="{D977EAAC-431F-404B-BD46-500E191D7865}" type="datetime1">
              <a:rPr lang="en-GB" sz="700" smtClean="0">
                <a:solidFill>
                  <a:schemeClr val="tx1"/>
                </a:solidFill>
                <a:latin typeface="Arial" pitchFamily="34" charset="0"/>
                <a:cs typeface="Arial" pitchFamily="34" charset="0"/>
              </a:rPr>
              <a:pPr algn="ctr"/>
              <a:t>26/09/2018</a:t>
            </a:fld>
            <a:endParaRPr lang="en-US" sz="7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05888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COVER NO TAGLINE">
    <p:spTree>
      <p:nvGrpSpPr>
        <p:cNvPr id="1" name=""/>
        <p:cNvGrpSpPr/>
        <p:nvPr/>
      </p:nvGrpSpPr>
      <p:grpSpPr>
        <a:xfrm>
          <a:off x="0" y="0"/>
          <a:ext cx="0" cy="0"/>
          <a:chOff x="0" y="0"/>
          <a:chExt cx="0" cy="0"/>
        </a:xfrm>
      </p:grpSpPr>
      <p:sp>
        <p:nvSpPr>
          <p:cNvPr id="3" name="TextBox 2"/>
          <p:cNvSpPr txBox="1"/>
          <p:nvPr userDrawn="1"/>
        </p:nvSpPr>
        <p:spPr>
          <a:xfrm>
            <a:off x="939481" y="6643761"/>
            <a:ext cx="1811339" cy="307777"/>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700" dirty="0">
                <a:solidFill>
                  <a:schemeClr val="tx1"/>
                </a:solidFill>
                <a:latin typeface="Arial" pitchFamily="34" charset="0"/>
                <a:cs typeface="Arial" pitchFamily="34" charset="0"/>
              </a:rPr>
              <a:t>HSE focus in all we do</a:t>
            </a:r>
          </a:p>
          <a:p>
            <a:pPr algn="ctr"/>
            <a:endParaRPr lang="en-US" sz="700" dirty="0">
              <a:solidFill>
                <a:schemeClr val="tx1"/>
              </a:solidFill>
              <a:latin typeface="Arial" pitchFamily="34" charset="0"/>
              <a:cs typeface="Arial" pitchFamily="34" charset="0"/>
            </a:endParaRPr>
          </a:p>
        </p:txBody>
      </p:sp>
      <p:sp>
        <p:nvSpPr>
          <p:cNvPr id="4" name="TextBox 3"/>
          <p:cNvSpPr txBox="1"/>
          <p:nvPr userDrawn="1"/>
        </p:nvSpPr>
        <p:spPr>
          <a:xfrm>
            <a:off x="0" y="6643761"/>
            <a:ext cx="914400" cy="200055"/>
          </a:xfrm>
          <a:prstGeom prst="rect">
            <a:avLst/>
          </a:prstGeom>
          <a:noFill/>
        </p:spPr>
        <p:txBody>
          <a:bodyPr wrap="square" rtlCol="0">
            <a:spAutoFit/>
          </a:bodyPr>
          <a:lstStyle/>
          <a:p>
            <a:pPr algn="ctr"/>
            <a:fld id="{0F5543C7-CAE3-45A0-BA50-A7B35C734F1F}" type="datetime1">
              <a:rPr lang="en-GB" sz="700" smtClean="0">
                <a:solidFill>
                  <a:schemeClr val="tx1"/>
                </a:solidFill>
                <a:latin typeface="Arial" pitchFamily="34" charset="0"/>
                <a:cs typeface="Arial" pitchFamily="34" charset="0"/>
              </a:rPr>
              <a:pPr algn="ctr"/>
              <a:t>26/09/2018</a:t>
            </a:fld>
            <a:endParaRPr lang="en-US" sz="700" dirty="0">
              <a:solidFill>
                <a:schemeClr val="tx1"/>
              </a:solidFill>
              <a:latin typeface="Arial" pitchFamily="34" charset="0"/>
              <a:cs typeface="Arial" pitchFamily="34" charset="0"/>
            </a:endParaRPr>
          </a:p>
        </p:txBody>
      </p:sp>
      <p:sp>
        <p:nvSpPr>
          <p:cNvPr id="5" name="Title 4"/>
          <p:cNvSpPr>
            <a:spLocks noGrp="1"/>
          </p:cNvSpPr>
          <p:nvPr>
            <p:ph type="title"/>
          </p:nvPr>
        </p:nvSpPr>
        <p:spPr>
          <a:xfrm>
            <a:off x="822960" y="1589193"/>
            <a:ext cx="7498080" cy="925407"/>
          </a:xfrm>
        </p:spPr>
        <p:txBody>
          <a:bodyPr/>
          <a:lstStyle/>
          <a:p>
            <a:r>
              <a:rPr lang="en-US" dirty="0"/>
              <a:t>Click to edit Master title style</a:t>
            </a:r>
          </a:p>
        </p:txBody>
      </p:sp>
      <p:sp>
        <p:nvSpPr>
          <p:cNvPr id="7" name="Text Placeholder 6"/>
          <p:cNvSpPr>
            <a:spLocks noGrp="1"/>
          </p:cNvSpPr>
          <p:nvPr>
            <p:ph type="body" sz="quarter" idx="10"/>
          </p:nvPr>
        </p:nvSpPr>
        <p:spPr>
          <a:xfrm>
            <a:off x="804332" y="2548467"/>
            <a:ext cx="7526338" cy="846667"/>
          </a:xfrm>
        </p:spPr>
        <p:txBody>
          <a:bodyPr>
            <a:normAutofit/>
          </a:bodyPr>
          <a:lstStyle>
            <a:lvl1pPr>
              <a:buNone/>
              <a:defRPr sz="2000"/>
            </a:lvl1pPr>
          </a:lstStyle>
          <a:p>
            <a:pPr lvl="0"/>
            <a:r>
              <a:rPr lang="en-US" dirty="0"/>
              <a:t>Click to edit Master text styles</a:t>
            </a:r>
          </a:p>
        </p:txBody>
      </p:sp>
    </p:spTree>
    <p:extLst>
      <p:ext uri="{BB962C8B-B14F-4D97-AF65-F5344CB8AC3E}">
        <p14:creationId xmlns:p14="http://schemas.microsoft.com/office/powerpoint/2010/main" val="266325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TEXT SLIDE">
    <p:spTree>
      <p:nvGrpSpPr>
        <p:cNvPr id="1" name=""/>
        <p:cNvGrpSpPr/>
        <p:nvPr/>
      </p:nvGrpSpPr>
      <p:grpSpPr>
        <a:xfrm>
          <a:off x="0" y="0"/>
          <a:ext cx="0" cy="0"/>
          <a:chOff x="0" y="0"/>
          <a:chExt cx="0" cy="0"/>
        </a:xfrm>
      </p:grpSpPr>
      <p:sp>
        <p:nvSpPr>
          <p:cNvPr id="2" name="Title 1"/>
          <p:cNvSpPr>
            <a:spLocks noGrp="1"/>
          </p:cNvSpPr>
          <p:nvPr>
            <p:ph type="title"/>
          </p:nvPr>
        </p:nvSpPr>
        <p:spPr>
          <a:xfrm>
            <a:off x="820740" y="279402"/>
            <a:ext cx="7494587" cy="711200"/>
          </a:xfrm>
        </p:spPr>
        <p:txBody>
          <a:bodyPr/>
          <a:lstStyle>
            <a:lvl1pPr>
              <a:defRPr sz="2800">
                <a:solidFill>
                  <a:schemeClr val="bg1"/>
                </a:solidFill>
                <a:effectLst/>
                <a:latin typeface="+mj-lt"/>
                <a:ea typeface="Kozuka Gothic Pr6N M" pitchFamily="34" charset="-128"/>
              </a:defRPr>
            </a:lvl1pPr>
          </a:lstStyle>
          <a:p>
            <a:r>
              <a:rPr lang="en-US" dirty="0"/>
              <a:t>Click to edit Master title style</a:t>
            </a:r>
          </a:p>
        </p:txBody>
      </p:sp>
      <p:sp>
        <p:nvSpPr>
          <p:cNvPr id="8" name="Text Placeholder 7"/>
          <p:cNvSpPr>
            <a:spLocks noGrp="1"/>
          </p:cNvSpPr>
          <p:nvPr>
            <p:ph type="body" sz="quarter" idx="11"/>
          </p:nvPr>
        </p:nvSpPr>
        <p:spPr>
          <a:xfrm>
            <a:off x="820740" y="1302513"/>
            <a:ext cx="7494587" cy="5099051"/>
          </a:xfrm>
        </p:spPr>
        <p:txBody>
          <a:bodyPr/>
          <a:lstStyle>
            <a:lvl1pPr marL="288925" indent="-288925">
              <a:spcBef>
                <a:spcPts val="0"/>
              </a:spcBef>
              <a:spcAft>
                <a:spcPts val="300"/>
              </a:spcAft>
              <a:buFont typeface="Calibri" pitchFamily="34" charset="0"/>
              <a:buChar char="•"/>
              <a:defRPr sz="2200">
                <a:solidFill>
                  <a:schemeClr val="bg1"/>
                </a:solidFill>
                <a:latin typeface="+mn-lt"/>
                <a:cs typeface="Calibri" pitchFamily="34" charset="0"/>
              </a:defRPr>
            </a:lvl1pPr>
            <a:lvl2pPr marL="685800" indent="-396875">
              <a:spcBef>
                <a:spcPts val="0"/>
              </a:spcBef>
              <a:spcAft>
                <a:spcPts val="300"/>
              </a:spcAft>
              <a:defRPr sz="2000">
                <a:solidFill>
                  <a:schemeClr val="bg1"/>
                </a:solidFill>
                <a:latin typeface="+mn-lt"/>
                <a:cs typeface="Calibri" pitchFamily="34" charset="0"/>
              </a:defRPr>
            </a:lvl2pPr>
            <a:lvl3pPr>
              <a:defRPr sz="2200">
                <a:solidFill>
                  <a:schemeClr val="tx1"/>
                </a:solidFill>
                <a:latin typeface="Calibri" pitchFamily="34" charset="0"/>
                <a:cs typeface="Calibri" pitchFamily="34" charset="0"/>
              </a:defRPr>
            </a:lvl3pPr>
            <a:lvl4pPr>
              <a:defRPr sz="2200">
                <a:solidFill>
                  <a:schemeClr val="tx1"/>
                </a:solidFill>
                <a:latin typeface="Calibri" pitchFamily="34" charset="0"/>
                <a:cs typeface="Calibri" pitchFamily="34" charset="0"/>
              </a:defRPr>
            </a:lvl4pPr>
            <a:lvl5pPr>
              <a:defRPr sz="2200">
                <a:solidFill>
                  <a:schemeClr val="tx1"/>
                </a:solidFill>
                <a:latin typeface="Calibri" pitchFamily="34" charset="0"/>
                <a:cs typeface="Calibri" pitchFamily="34" charset="0"/>
              </a:defRPr>
            </a:lvl5pPr>
          </a:lstStyle>
          <a:p>
            <a:pPr lvl="0"/>
            <a:r>
              <a:rPr lang="en-US" dirty="0"/>
              <a:t>Click to edit Master text styles</a:t>
            </a:r>
          </a:p>
          <a:p>
            <a:pPr lvl="1"/>
            <a:r>
              <a:rPr lang="en-US" dirty="0"/>
              <a:t>Second level</a:t>
            </a:r>
          </a:p>
        </p:txBody>
      </p:sp>
      <p:sp>
        <p:nvSpPr>
          <p:cNvPr id="5" name="TextBox 4"/>
          <p:cNvSpPr txBox="1"/>
          <p:nvPr userDrawn="1"/>
        </p:nvSpPr>
        <p:spPr>
          <a:xfrm>
            <a:off x="3587433" y="6618512"/>
            <a:ext cx="1965960" cy="253916"/>
          </a:xfrm>
          <a:prstGeom prst="rect">
            <a:avLst/>
          </a:prstGeom>
          <a:noFill/>
        </p:spPr>
        <p:txBody>
          <a:bodyPr wrap="square" rtlCol="0">
            <a:spAutoFit/>
          </a:bodyPr>
          <a:lstStyle/>
          <a:p>
            <a:pPr algn="ctr"/>
            <a:fld id="{87D6247A-B0B0-4914-9A42-D8115CFA421C}" type="slidenum">
              <a:rPr lang="en-US" sz="1050" smtClean="0">
                <a:solidFill>
                  <a:srgbClr val="F8F8F8"/>
                </a:solidFill>
                <a:latin typeface="Arial" pitchFamily="34" charset="0"/>
                <a:cs typeface="Arial" pitchFamily="34" charset="0"/>
              </a:rPr>
              <a:pPr algn="ctr"/>
              <a:t>‹#›</a:t>
            </a:fld>
            <a:endParaRPr lang="en-US" sz="1050" dirty="0">
              <a:solidFill>
                <a:srgbClr val="F8F8F8"/>
              </a:solidFill>
              <a:latin typeface="Arial" pitchFamily="34" charset="0"/>
              <a:cs typeface="Arial" pitchFamily="34" charset="0"/>
            </a:endParaRPr>
          </a:p>
        </p:txBody>
      </p:sp>
      <p:sp>
        <p:nvSpPr>
          <p:cNvPr id="6" name="TextBox 5"/>
          <p:cNvSpPr txBox="1"/>
          <p:nvPr userDrawn="1"/>
        </p:nvSpPr>
        <p:spPr>
          <a:xfrm>
            <a:off x="939481" y="6643761"/>
            <a:ext cx="1811339" cy="307777"/>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700" dirty="0">
                <a:solidFill>
                  <a:schemeClr val="tx1"/>
                </a:solidFill>
                <a:latin typeface="Arial" pitchFamily="34" charset="0"/>
                <a:cs typeface="Arial" pitchFamily="34" charset="0"/>
              </a:rPr>
              <a:t>HSE focus in all we do</a:t>
            </a:r>
          </a:p>
          <a:p>
            <a:pPr algn="ctr"/>
            <a:endParaRPr lang="en-US" sz="700" dirty="0">
              <a:solidFill>
                <a:schemeClr val="tx1"/>
              </a:solidFill>
              <a:latin typeface="Arial" pitchFamily="34" charset="0"/>
              <a:cs typeface="Arial" pitchFamily="34" charset="0"/>
            </a:endParaRPr>
          </a:p>
        </p:txBody>
      </p:sp>
      <p:sp>
        <p:nvSpPr>
          <p:cNvPr id="7" name="TextBox 6"/>
          <p:cNvSpPr txBox="1"/>
          <p:nvPr userDrawn="1"/>
        </p:nvSpPr>
        <p:spPr>
          <a:xfrm>
            <a:off x="0" y="6643761"/>
            <a:ext cx="914400" cy="200055"/>
          </a:xfrm>
          <a:prstGeom prst="rect">
            <a:avLst/>
          </a:prstGeom>
          <a:noFill/>
        </p:spPr>
        <p:txBody>
          <a:bodyPr wrap="square" rtlCol="0">
            <a:spAutoFit/>
          </a:bodyPr>
          <a:lstStyle/>
          <a:p>
            <a:pPr algn="ctr"/>
            <a:fld id="{7FE9B1FA-A560-4407-BEEB-A18ED668F753}" type="datetime1">
              <a:rPr lang="en-GB" sz="700" smtClean="0">
                <a:solidFill>
                  <a:schemeClr val="tx1"/>
                </a:solidFill>
                <a:latin typeface="Arial" pitchFamily="34" charset="0"/>
                <a:cs typeface="Arial" pitchFamily="34" charset="0"/>
              </a:rPr>
              <a:pPr algn="ctr"/>
              <a:t>26/09/2018</a:t>
            </a:fld>
            <a:endParaRPr lang="en-US" sz="7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0514824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820740" y="2514600"/>
            <a:ext cx="7494587" cy="939802"/>
          </a:xfrm>
        </p:spPr>
        <p:txBody>
          <a:bodyPr/>
          <a:lstStyle>
            <a:lvl1pPr>
              <a:defRPr sz="2800">
                <a:solidFill>
                  <a:schemeClr val="bg1"/>
                </a:solidFill>
                <a:effectLst/>
                <a:latin typeface="+mj-lt"/>
                <a:ea typeface="Kozuka Gothic Pr6N M" pitchFamily="34" charset="-128"/>
              </a:defRPr>
            </a:lvl1pPr>
          </a:lstStyle>
          <a:p>
            <a:r>
              <a:rPr lang="en-US" dirty="0"/>
              <a:t>Click to edit Master title style</a:t>
            </a:r>
          </a:p>
        </p:txBody>
      </p:sp>
      <p:sp>
        <p:nvSpPr>
          <p:cNvPr id="4" name="TextBox 3"/>
          <p:cNvSpPr txBox="1"/>
          <p:nvPr userDrawn="1"/>
        </p:nvSpPr>
        <p:spPr>
          <a:xfrm>
            <a:off x="3587433" y="6618512"/>
            <a:ext cx="1965960" cy="253916"/>
          </a:xfrm>
          <a:prstGeom prst="rect">
            <a:avLst/>
          </a:prstGeom>
          <a:noFill/>
        </p:spPr>
        <p:txBody>
          <a:bodyPr wrap="square" rtlCol="0">
            <a:spAutoFit/>
          </a:bodyPr>
          <a:lstStyle/>
          <a:p>
            <a:pPr algn="ctr"/>
            <a:fld id="{87D6247A-B0B0-4914-9A42-D8115CFA421C}" type="slidenum">
              <a:rPr lang="en-US" sz="1050" smtClean="0">
                <a:solidFill>
                  <a:srgbClr val="F8F8F8"/>
                </a:solidFill>
                <a:latin typeface="Arial" pitchFamily="34" charset="0"/>
                <a:cs typeface="Arial" pitchFamily="34" charset="0"/>
              </a:rPr>
              <a:pPr algn="ctr"/>
              <a:t>‹#›</a:t>
            </a:fld>
            <a:endParaRPr lang="en-US" sz="1050" dirty="0">
              <a:solidFill>
                <a:srgbClr val="F8F8F8"/>
              </a:solidFill>
              <a:latin typeface="Arial" pitchFamily="34" charset="0"/>
              <a:cs typeface="Arial" pitchFamily="34" charset="0"/>
            </a:endParaRPr>
          </a:p>
        </p:txBody>
      </p:sp>
      <p:sp>
        <p:nvSpPr>
          <p:cNvPr id="5" name="TextBox 4"/>
          <p:cNvSpPr txBox="1"/>
          <p:nvPr userDrawn="1"/>
        </p:nvSpPr>
        <p:spPr>
          <a:xfrm>
            <a:off x="939481" y="6643761"/>
            <a:ext cx="1811339" cy="307777"/>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700" dirty="0">
                <a:solidFill>
                  <a:schemeClr val="tx1"/>
                </a:solidFill>
                <a:latin typeface="Arial" pitchFamily="34" charset="0"/>
                <a:cs typeface="Arial" pitchFamily="34" charset="0"/>
              </a:rPr>
              <a:t>HSE focus in all we do</a:t>
            </a:r>
          </a:p>
          <a:p>
            <a:pPr algn="ctr"/>
            <a:endParaRPr lang="en-US" sz="700" dirty="0">
              <a:solidFill>
                <a:schemeClr val="tx1"/>
              </a:solidFill>
              <a:latin typeface="Arial" pitchFamily="34" charset="0"/>
              <a:cs typeface="Arial" pitchFamily="34" charset="0"/>
            </a:endParaRPr>
          </a:p>
        </p:txBody>
      </p:sp>
      <p:sp>
        <p:nvSpPr>
          <p:cNvPr id="6" name="TextBox 5"/>
          <p:cNvSpPr txBox="1"/>
          <p:nvPr userDrawn="1"/>
        </p:nvSpPr>
        <p:spPr>
          <a:xfrm>
            <a:off x="0" y="6643761"/>
            <a:ext cx="914400" cy="200055"/>
          </a:xfrm>
          <a:prstGeom prst="rect">
            <a:avLst/>
          </a:prstGeom>
          <a:noFill/>
        </p:spPr>
        <p:txBody>
          <a:bodyPr wrap="square" rtlCol="0">
            <a:spAutoFit/>
          </a:bodyPr>
          <a:lstStyle/>
          <a:p>
            <a:pPr algn="ctr"/>
            <a:fld id="{9F1CC748-708B-4A0D-A534-CF0878F8D90B}" type="datetime1">
              <a:rPr lang="en-GB" sz="700" smtClean="0">
                <a:solidFill>
                  <a:schemeClr val="tx1"/>
                </a:solidFill>
                <a:latin typeface="Arial" pitchFamily="34" charset="0"/>
                <a:cs typeface="Arial" pitchFamily="34" charset="0"/>
              </a:rPr>
              <a:pPr algn="ctr"/>
              <a:t>26/09/2018</a:t>
            </a:fld>
            <a:endParaRPr lang="en-US" sz="7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9166542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85327"/>
            <a:ext cx="7498080" cy="7071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25500" y="1304544"/>
            <a:ext cx="7495540" cy="5096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cSld>
  <p:clrMap bg1="lt1" tx1="dk1" bg2="lt2" tx2="dk2" accent1="accent1" accent2="accent2" accent3="accent3" accent4="accent4" accent5="accent5" accent6="accent6" hlink="hlink" folHlink="folHlink"/>
  <p:sldLayoutIdLst>
    <p:sldLayoutId id="2147483757" r:id="rId1"/>
    <p:sldLayoutId id="2147483771" r:id="rId2"/>
    <p:sldLayoutId id="2147483785" r:id="rId3"/>
    <p:sldLayoutId id="2147483765" r:id="rId4"/>
    <p:sldLayoutId id="2147483786" r:id="rId5"/>
  </p:sldLayoutIdLst>
  <p:hf sldNum="0" hdr="0" ftr="0"/>
  <p:txStyles>
    <p:titleStyle>
      <a:lvl1pPr algn="l" defTabSz="914400" rtl="0" eaLnBrk="1" latinLnBrk="0" hangingPunct="1">
        <a:spcBef>
          <a:spcPct val="0"/>
        </a:spcBef>
        <a:buNone/>
        <a:defRPr sz="2800" kern="1200">
          <a:solidFill>
            <a:schemeClr val="tx1"/>
          </a:solidFill>
          <a:latin typeface="+mn-lt"/>
          <a:ea typeface="+mj-ea"/>
          <a:cs typeface="+mj-cs"/>
        </a:defRPr>
      </a:lvl1pPr>
    </p:titleStyle>
    <p:bodyStyle>
      <a:lvl1pPr marL="288925" indent="-288925" algn="l" defTabSz="914400" rtl="0" eaLnBrk="1" latinLnBrk="0" hangingPunct="1">
        <a:spcBef>
          <a:spcPts val="0"/>
        </a:spcBef>
        <a:spcAft>
          <a:spcPts val="300"/>
        </a:spcAft>
        <a:buFont typeface="Calibri" pitchFamily="34" charset="0"/>
        <a:buChar char="•"/>
        <a:defRPr sz="2200" kern="1200">
          <a:solidFill>
            <a:schemeClr val="tx1"/>
          </a:solidFill>
          <a:latin typeface="+mn-lt"/>
          <a:ea typeface="+mn-ea"/>
          <a:cs typeface="+mn-cs"/>
        </a:defRPr>
      </a:lvl1pPr>
      <a:lvl2pPr marL="685800" indent="-396875" algn="l" defTabSz="914400" rtl="0" eaLnBrk="1" latinLnBrk="0" hangingPunct="1">
        <a:spcBef>
          <a:spcPts val="0"/>
        </a:spcBef>
        <a:spcAft>
          <a:spcPts val="300"/>
        </a:spcAft>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85327"/>
            <a:ext cx="7498080" cy="7071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22960" y="1304544"/>
            <a:ext cx="7498080" cy="50962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96975354"/>
      </p:ext>
    </p:extLst>
  </p:cSld>
  <p:clrMap bg1="lt1" tx1="dk1" bg2="lt2" tx2="dk2" accent1="accent1" accent2="accent2" accent3="accent3" accent4="accent4" accent5="accent5" accent6="accent6" hlink="hlink" folHlink="folHlink"/>
  <p:sldLayoutIdLst>
    <p:sldLayoutId id="2147483775" r:id="rId1"/>
    <p:sldLayoutId id="2147483778" r:id="rId2"/>
    <p:sldLayoutId id="2147483781" r:id="rId3"/>
    <p:sldLayoutId id="2147483783" r:id="rId4"/>
  </p:sldLayoutIdLst>
  <p:hf sldNum="0" hdr="0" ftr="0"/>
  <p:txStyles>
    <p:titleStyle>
      <a:lvl1pPr algn="l" defTabSz="914400" rtl="0" eaLnBrk="1" latinLnBrk="0" hangingPunct="1">
        <a:spcBef>
          <a:spcPct val="0"/>
        </a:spcBef>
        <a:buNone/>
        <a:defRPr sz="2800" kern="1200">
          <a:solidFill>
            <a:schemeClr val="bg1"/>
          </a:solidFill>
          <a:latin typeface="+mn-lt"/>
          <a:ea typeface="+mj-ea"/>
          <a:cs typeface="+mj-cs"/>
        </a:defRPr>
      </a:lvl1pPr>
    </p:titleStyle>
    <p:bodyStyle>
      <a:lvl1pPr marL="288925" indent="-288925" algn="l" defTabSz="914400" rtl="0" eaLnBrk="1" latinLnBrk="0" hangingPunct="1">
        <a:spcBef>
          <a:spcPts val="0"/>
        </a:spcBef>
        <a:spcAft>
          <a:spcPts val="300"/>
        </a:spcAft>
        <a:buFont typeface="Calibri" pitchFamily="34" charset="0"/>
        <a:buChar char="•"/>
        <a:defRPr sz="2200" kern="1200">
          <a:solidFill>
            <a:schemeClr val="bg1"/>
          </a:solidFill>
          <a:latin typeface="+mn-lt"/>
          <a:ea typeface="+mn-ea"/>
          <a:cs typeface="+mn-cs"/>
        </a:defRPr>
      </a:lvl1pPr>
      <a:lvl2pPr marL="685800" indent="-396875" algn="l" defTabSz="914400" rtl="0" eaLnBrk="1" latinLnBrk="0" hangingPunct="1">
        <a:spcBef>
          <a:spcPts val="0"/>
        </a:spcBef>
        <a:spcAft>
          <a:spcPts val="300"/>
        </a:spcAft>
        <a:buFont typeface="Arial"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D95B36-9BA0-451C-AC9F-38B735CB3E7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DA420F-3791-4C8E-A0EE-E4A161DE56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3CCD83-2DED-4447-97D9-75A2EB1C677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39361EB4-EDB1-48EE-9220-30DFB5B0D75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BB5F15-406F-4804-904B-D3C79D986F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B8B41C-DFCC-493B-8FDA-5142387D2836}" type="slidenum">
              <a:rPr lang="en-GB" smtClean="0"/>
              <a:t>‹#›</a:t>
            </a:fld>
            <a:endParaRPr lang="en-GB"/>
          </a:p>
        </p:txBody>
      </p:sp>
    </p:spTree>
    <p:extLst>
      <p:ext uri="{BB962C8B-B14F-4D97-AF65-F5344CB8AC3E}">
        <p14:creationId xmlns:p14="http://schemas.microsoft.com/office/powerpoint/2010/main" val="248439322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D95B36-9BA0-451C-AC9F-38B735CB3E7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DA420F-3791-4C8E-A0EE-E4A161DE56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3CCD83-2DED-4447-97D9-75A2EB1C677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81A0447-BCD6-458C-AFC2-3DC6BB27F3E3}" type="datetimeFigureOut">
              <a:rPr lang="en-GB" smtClean="0"/>
              <a:t>26/09/2018</a:t>
            </a:fld>
            <a:endParaRPr lang="en-GB"/>
          </a:p>
        </p:txBody>
      </p:sp>
      <p:sp>
        <p:nvSpPr>
          <p:cNvPr id="5" name="Footer Placeholder 4">
            <a:extLst>
              <a:ext uri="{FF2B5EF4-FFF2-40B4-BE49-F238E27FC236}">
                <a16:creationId xmlns:a16="http://schemas.microsoft.com/office/drawing/2014/main" id="{39361EB4-EDB1-48EE-9220-30DFB5B0D75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BB5F15-406F-4804-904B-D3C79D986F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B8B41C-DFCC-493B-8FDA-5142387D2836}" type="slidenum">
              <a:rPr lang="en-GB" smtClean="0"/>
              <a:t>‹#›</a:t>
            </a:fld>
            <a:endParaRPr lang="en-GB"/>
          </a:p>
        </p:txBody>
      </p:sp>
    </p:spTree>
    <p:extLst>
      <p:ext uri="{BB962C8B-B14F-4D97-AF65-F5344CB8AC3E}">
        <p14:creationId xmlns:p14="http://schemas.microsoft.com/office/powerpoint/2010/main" val="206822667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9/26/2018</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3512144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hf sldNum="0" hdr="0" ftr="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twitter.com/hsfb" TargetMode="External"/><Relationship Id="rId2" Type="http://schemas.openxmlformats.org/officeDocument/2006/relationships/hyperlink" Target="http://www.healthandsafetytips.co.uk/" TargetMode="External"/><Relationship Id="rId1" Type="http://schemas.openxmlformats.org/officeDocument/2006/relationships/slideLayout" Target="../slideLayouts/slideLayout43.xml"/><Relationship Id="rId5" Type="http://schemas.openxmlformats.org/officeDocument/2006/relationships/image" Target="../media/image2.jpg"/><Relationship Id="rId4" Type="http://schemas.openxmlformats.org/officeDocument/2006/relationships/hyperlink" Target="https://www.healthandsafetytips.co.uk/terms-of-u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4.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machinesafety.co.uk/news/drill-guard-really-necessary/" TargetMode="Externa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4.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www.facebook.com/healthandsafetyforbeginners/" TargetMode="External"/><Relationship Id="rId7" Type="http://schemas.openxmlformats.org/officeDocument/2006/relationships/hyperlink" Target="https://twitter.com/hsfb" TargetMode="External"/><Relationship Id="rId2"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image" Target="../media/image5.jpg"/><Relationship Id="rId5" Type="http://schemas.openxmlformats.org/officeDocument/2006/relationships/hyperlink" Target="https://www.linkedin.com/company/health-and-safety-for-beginners?trk=top_nav_home"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5.jpg"/><Relationship Id="rId2" Type="http://schemas.openxmlformats.org/officeDocument/2006/relationships/diagramData" Target="../diagrams/data2.xml"/><Relationship Id="rId1" Type="http://schemas.openxmlformats.org/officeDocument/2006/relationships/slideLayout" Target="../slideLayouts/slideLayout4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6.jpg"/><Relationship Id="rId2" Type="http://schemas.openxmlformats.org/officeDocument/2006/relationships/diagramData" Target="../diagrams/data3.xml"/><Relationship Id="rId1" Type="http://schemas.openxmlformats.org/officeDocument/2006/relationships/slideLayout" Target="../slideLayouts/slideLayout4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JPG"/><Relationship Id="rId2" Type="http://schemas.openxmlformats.org/officeDocument/2006/relationships/diagramData" Target="../diagrams/data4.xml"/><Relationship Id="rId1" Type="http://schemas.openxmlformats.org/officeDocument/2006/relationships/slideLayout" Target="../slideLayouts/slideLayout4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4.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4682" y="1092257"/>
            <a:ext cx="4034118" cy="1569660"/>
          </a:xfrm>
          <a:prstGeom prst="rect">
            <a:avLst/>
          </a:prstGeom>
          <a:noFill/>
        </p:spPr>
        <p:txBody>
          <a:bodyPr wrap="square" rtlCol="0">
            <a:spAutoFit/>
          </a:bodyPr>
          <a:lstStyle/>
          <a:p>
            <a:pPr algn="ctr"/>
            <a:r>
              <a:rPr lang="en-GB" sz="1600" dirty="0"/>
              <a:t>H&amp;S Auditing – Real World Examples</a:t>
            </a:r>
          </a:p>
          <a:p>
            <a:pPr algn="ctr"/>
            <a:endParaRPr lang="en-GB" sz="1600" dirty="0"/>
          </a:p>
          <a:p>
            <a:pPr algn="ctr"/>
            <a:r>
              <a:rPr lang="en-GB" sz="1600" dirty="0"/>
              <a:t>John Johnston</a:t>
            </a:r>
          </a:p>
          <a:p>
            <a:pPr algn="ctr"/>
            <a:r>
              <a:rPr lang="en-GB" sz="1600" dirty="0"/>
              <a:t>Health and Safety for Beginners (HSfB)</a:t>
            </a:r>
          </a:p>
          <a:p>
            <a:pPr algn="ctr"/>
            <a:r>
              <a:rPr lang="en-GB" sz="1600" dirty="0">
                <a:hlinkClick r:id="rId2"/>
              </a:rPr>
              <a:t>www.healthandsafetytips.co.uk</a:t>
            </a:r>
            <a:endParaRPr lang="en-GB" sz="1600" dirty="0"/>
          </a:p>
          <a:p>
            <a:pPr algn="ctr"/>
            <a:r>
              <a:rPr lang="en-GB" sz="1600" dirty="0">
                <a:hlinkClick r:id="rId3"/>
              </a:rPr>
              <a:t>@</a:t>
            </a:r>
            <a:r>
              <a:rPr lang="en-GB" sz="1600" dirty="0" err="1">
                <a:hlinkClick r:id="rId3"/>
              </a:rPr>
              <a:t>hsfb</a:t>
            </a:r>
            <a:endParaRPr lang="en-GB" sz="1600" dirty="0"/>
          </a:p>
        </p:txBody>
      </p:sp>
      <p:sp>
        <p:nvSpPr>
          <p:cNvPr id="3" name="TextBox 2">
            <a:extLst>
              <a:ext uri="{FF2B5EF4-FFF2-40B4-BE49-F238E27FC236}">
                <a16:creationId xmlns:a16="http://schemas.microsoft.com/office/drawing/2014/main" id="{20CA3CB0-4175-4145-B632-44C3462D14FF}"/>
              </a:ext>
            </a:extLst>
          </p:cNvPr>
          <p:cNvSpPr txBox="1"/>
          <p:nvPr/>
        </p:nvSpPr>
        <p:spPr>
          <a:xfrm>
            <a:off x="984683" y="2672589"/>
            <a:ext cx="7174633" cy="4062651"/>
          </a:xfrm>
          <a:prstGeom prst="rect">
            <a:avLst/>
          </a:prstGeom>
          <a:noFill/>
        </p:spPr>
        <p:txBody>
          <a:bodyPr wrap="square" rtlCol="0">
            <a:spAutoFit/>
          </a:bodyPr>
          <a:lstStyle/>
          <a:p>
            <a:r>
              <a:rPr lang="en-GB" dirty="0"/>
              <a:t>This file contains short bullet points of the basics of auditing, the intention being to share my experiences and to help with revision of NEBOSH and IOSH courses by providing real world examples. It’s not meant to be a detailed classroom lesson. I’ve based it on my own experiences within a heavy engineering manufacturing environment, but the principles and techniques are applicable across industries.</a:t>
            </a:r>
          </a:p>
          <a:p>
            <a:endParaRPr lang="en-GB" dirty="0"/>
          </a:p>
          <a:p>
            <a:r>
              <a:rPr lang="en-GB" dirty="0"/>
              <a:t>I’ve added in a few photo examples of some of my experiences during site tours of places I’ve visited over the past 12 years and the audit trails I followed. These are my photos, copyright is my own.</a:t>
            </a:r>
          </a:p>
          <a:p>
            <a:endParaRPr lang="en-GB" dirty="0"/>
          </a:p>
          <a:p>
            <a:r>
              <a:rPr lang="en-GB" sz="1200" dirty="0"/>
              <a:t>As with everything on Health and Safety for Beginners, it’s all yours for your own personal use, learning, training at your own place of work.  Our terms and conditions do not allow publishing on any another internet site, or for selling and collecting any monies for personal gain. </a:t>
            </a:r>
          </a:p>
          <a:p>
            <a:endParaRPr lang="en-GB" sz="1200" dirty="0"/>
          </a:p>
          <a:p>
            <a:r>
              <a:rPr lang="en-GB" sz="1200" dirty="0"/>
              <a:t>Terms and Conditions - </a:t>
            </a:r>
            <a:r>
              <a:rPr lang="en-GB" sz="1200" dirty="0">
                <a:hlinkClick r:id="rId4"/>
              </a:rPr>
              <a:t>https://www.healthandsafetytips.co.uk/terms-of-use</a:t>
            </a:r>
            <a:r>
              <a:rPr lang="en-GB" sz="1200" dirty="0"/>
              <a:t> </a:t>
            </a:r>
            <a:endParaRPr lang="en-US" sz="1200" dirty="0"/>
          </a:p>
        </p:txBody>
      </p:sp>
      <p:pic>
        <p:nvPicPr>
          <p:cNvPr id="4" name="Picture 3">
            <a:extLst>
              <a:ext uri="{FF2B5EF4-FFF2-40B4-BE49-F238E27FC236}">
                <a16:creationId xmlns:a16="http://schemas.microsoft.com/office/drawing/2014/main" id="{05D6D28A-2D02-4A40-A173-167E19E0EEF9}"/>
              </a:ext>
            </a:extLst>
          </p:cNvPr>
          <p:cNvPicPr>
            <a:picLocks noChangeAspect="1"/>
          </p:cNvPicPr>
          <p:nvPr/>
        </p:nvPicPr>
        <p:blipFill>
          <a:blip r:embed="rId5"/>
          <a:stretch>
            <a:fillRect/>
          </a:stretch>
        </p:blipFill>
        <p:spPr>
          <a:xfrm>
            <a:off x="5910193" y="889163"/>
            <a:ext cx="2249122" cy="1606515"/>
          </a:xfrm>
          <a:prstGeom prst="rect">
            <a:avLst/>
          </a:prstGeom>
        </p:spPr>
      </p:pic>
      <p:sp>
        <p:nvSpPr>
          <p:cNvPr id="5" name="TextBox 4">
            <a:extLst>
              <a:ext uri="{FF2B5EF4-FFF2-40B4-BE49-F238E27FC236}">
                <a16:creationId xmlns:a16="http://schemas.microsoft.com/office/drawing/2014/main" id="{FF1A1039-1967-4DCD-8797-7281AE56776C}"/>
              </a:ext>
            </a:extLst>
          </p:cNvPr>
          <p:cNvSpPr txBox="1"/>
          <p:nvPr/>
        </p:nvSpPr>
        <p:spPr>
          <a:xfrm>
            <a:off x="984682" y="680636"/>
            <a:ext cx="7298706" cy="307777"/>
          </a:xfrm>
          <a:prstGeom prst="rect">
            <a:avLst/>
          </a:prstGeom>
          <a:noFill/>
        </p:spPr>
        <p:txBody>
          <a:bodyPr wrap="square" rtlCol="0">
            <a:spAutoFit/>
          </a:bodyPr>
          <a:lstStyle/>
          <a:p>
            <a:pPr algn="ctr"/>
            <a:r>
              <a:rPr lang="en-GB" sz="1400" i="1" dirty="0"/>
              <a:t>There is no such thing as a "stupid" or "daft" health and safety question!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lstStyle/>
          <a:p>
            <a:r>
              <a:rPr lang="en-US" dirty="0" err="1"/>
              <a:t>Recognising</a:t>
            </a:r>
            <a:r>
              <a:rPr lang="en-US" dirty="0"/>
              <a:t> a finding</a:t>
            </a:r>
          </a:p>
        </p:txBody>
      </p:sp>
      <p:sp>
        <p:nvSpPr>
          <p:cNvPr id="6" name="Text Placeholder 4"/>
          <p:cNvSpPr>
            <a:spLocks noGrp="1"/>
          </p:cNvSpPr>
          <p:nvPr>
            <p:ph type="body" sz="quarter" idx="11"/>
          </p:nvPr>
        </p:nvSpPr>
        <p:spPr/>
        <p:txBody>
          <a:bodyPr>
            <a:normAutofit lnSpcReduction="10000"/>
          </a:bodyPr>
          <a:lstStyle/>
          <a:p>
            <a:pPr lvl="0"/>
            <a:r>
              <a:rPr lang="en-GB" dirty="0"/>
              <a:t>Noteworthy Effort (NWE)</a:t>
            </a:r>
          </a:p>
          <a:p>
            <a:pPr lvl="1"/>
            <a:r>
              <a:rPr lang="en-GB" dirty="0"/>
              <a:t>Significant improvements</a:t>
            </a:r>
          </a:p>
          <a:p>
            <a:pPr lvl="1"/>
            <a:r>
              <a:rPr lang="en-GB" dirty="0"/>
              <a:t>Exceeds expectation, best practice</a:t>
            </a:r>
          </a:p>
          <a:p>
            <a:r>
              <a:rPr lang="en-GB" dirty="0"/>
              <a:t>Opportunity for Improvement (OFI)</a:t>
            </a:r>
          </a:p>
          <a:p>
            <a:pPr lvl="1"/>
            <a:r>
              <a:rPr lang="en-GB" dirty="0"/>
              <a:t>Minimum requirement met, but those which could be improved</a:t>
            </a:r>
          </a:p>
          <a:p>
            <a:r>
              <a:rPr lang="en-GB" dirty="0"/>
              <a:t>Observation (OBS)</a:t>
            </a:r>
          </a:p>
          <a:p>
            <a:pPr lvl="1"/>
            <a:r>
              <a:rPr lang="en-GB" dirty="0"/>
              <a:t>Not a non-conformance, but something that could lead to a non-conformance if allowed to continue</a:t>
            </a:r>
          </a:p>
          <a:p>
            <a:r>
              <a:rPr lang="en-GB" dirty="0"/>
              <a:t>Non-Conformance (NC)</a:t>
            </a:r>
          </a:p>
          <a:p>
            <a:pPr lvl="1"/>
            <a:r>
              <a:rPr lang="en-GB" dirty="0"/>
              <a:t>Legal breach</a:t>
            </a:r>
          </a:p>
          <a:p>
            <a:pPr lvl="1"/>
            <a:r>
              <a:rPr lang="en-GB" dirty="0"/>
              <a:t>Deviation from 18001 / 45001 management system requirements</a:t>
            </a:r>
          </a:p>
          <a:p>
            <a:pPr lvl="1"/>
            <a:r>
              <a:rPr lang="en-GB" dirty="0"/>
              <a:t>Process deviation</a:t>
            </a:r>
          </a:p>
          <a:p>
            <a:pPr lvl="1"/>
            <a:r>
              <a:rPr lang="en-GB" dirty="0"/>
              <a:t>No risk assessment / safe system of work</a:t>
            </a:r>
          </a:p>
          <a:p>
            <a:pPr lvl="1"/>
            <a:r>
              <a:rPr lang="en-GB" dirty="0"/>
              <a:t>Ineffective controls </a:t>
            </a:r>
          </a:p>
        </p:txBody>
      </p:sp>
    </p:spTree>
    <p:extLst>
      <p:ext uri="{BB962C8B-B14F-4D97-AF65-F5344CB8AC3E}">
        <p14:creationId xmlns:p14="http://schemas.microsoft.com/office/powerpoint/2010/main" val="994692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820740" y="279402"/>
            <a:ext cx="7494587" cy="711200"/>
          </a:xfrm>
        </p:spPr>
        <p:txBody>
          <a:bodyPr>
            <a:normAutofit fontScale="90000"/>
          </a:bodyPr>
          <a:lstStyle/>
          <a:p>
            <a:r>
              <a:rPr lang="en-US" dirty="0"/>
              <a:t>Example 1 – loose blades in messy drawer</a:t>
            </a:r>
          </a:p>
        </p:txBody>
      </p:sp>
      <p:sp>
        <p:nvSpPr>
          <p:cNvPr id="6" name="Text Placeholder 4"/>
          <p:cNvSpPr>
            <a:spLocks noGrp="1"/>
          </p:cNvSpPr>
          <p:nvPr>
            <p:ph type="body" sz="quarter" idx="11"/>
          </p:nvPr>
        </p:nvSpPr>
        <p:spPr>
          <a:xfrm>
            <a:off x="820741" y="990602"/>
            <a:ext cx="4289141" cy="5587996"/>
          </a:xfrm>
        </p:spPr>
        <p:txBody>
          <a:bodyPr>
            <a:normAutofit fontScale="70000" lnSpcReduction="20000"/>
          </a:bodyPr>
          <a:lstStyle/>
          <a:p>
            <a:pPr marL="0" indent="0">
              <a:buNone/>
            </a:pPr>
            <a:r>
              <a:rPr lang="en-GB" dirty="0"/>
              <a:t>Audit area – Paint Shop, a typical toolbox drawer</a:t>
            </a:r>
          </a:p>
          <a:p>
            <a:pPr marL="0" indent="0">
              <a:buNone/>
            </a:pPr>
            <a:endParaRPr lang="en-GB" dirty="0"/>
          </a:p>
          <a:p>
            <a:pPr marL="0" indent="0">
              <a:buNone/>
            </a:pPr>
            <a:r>
              <a:rPr lang="en-GB" dirty="0"/>
              <a:t>The blades are easily removed from the blade packs and can end up loose in the drawer.  People rummaging in the drawer are at risk of significant cuts.</a:t>
            </a:r>
          </a:p>
          <a:p>
            <a:pPr marL="0" indent="0">
              <a:buNone/>
            </a:pPr>
            <a:endParaRPr lang="en-GB" dirty="0"/>
          </a:p>
          <a:p>
            <a:pPr marL="0" indent="0">
              <a:buNone/>
            </a:pPr>
            <a:r>
              <a:rPr lang="en-GB" dirty="0"/>
              <a:t>The blades are used for intricate work when applying masking tape.  It transpired that the blades are used loose and not as replacements.</a:t>
            </a:r>
          </a:p>
          <a:p>
            <a:pPr marL="0" indent="0">
              <a:buNone/>
            </a:pPr>
            <a:endParaRPr lang="en-GB" dirty="0"/>
          </a:p>
          <a:p>
            <a:pPr marL="0" indent="0">
              <a:buNone/>
            </a:pPr>
            <a:r>
              <a:rPr lang="en-GB" dirty="0"/>
              <a:t>Disposal is into the ‘general’ waste bins, not a dedicated sharps container.</a:t>
            </a:r>
          </a:p>
          <a:p>
            <a:pPr marL="0" indent="0">
              <a:buNone/>
            </a:pPr>
            <a:endParaRPr lang="en-GB" dirty="0"/>
          </a:p>
          <a:p>
            <a:pPr marL="0" indent="0">
              <a:buNone/>
            </a:pPr>
            <a:r>
              <a:rPr lang="en-GB" dirty="0"/>
              <a:t>Findings:</a:t>
            </a:r>
          </a:p>
          <a:p>
            <a:pPr lvl="0"/>
            <a:r>
              <a:rPr lang="en-GB" b="1" dirty="0"/>
              <a:t>NC of knife policy &amp; risk assessment –  immediate action</a:t>
            </a:r>
            <a:r>
              <a:rPr lang="en-GB" dirty="0"/>
              <a:t> – stop using loose blades</a:t>
            </a:r>
          </a:p>
          <a:p>
            <a:pPr lvl="0"/>
            <a:r>
              <a:rPr lang="en-GB" b="1" dirty="0"/>
              <a:t>OBS</a:t>
            </a:r>
            <a:r>
              <a:rPr lang="en-GB" dirty="0"/>
              <a:t> – No questions raised as to why so many blades are purchased or removed from stock. Conduct a specific audit of sharps use, purchase and disposal processes</a:t>
            </a:r>
          </a:p>
          <a:p>
            <a:pPr lvl="0"/>
            <a:r>
              <a:rPr lang="en-GB" b="1" dirty="0"/>
              <a:t>OBS</a:t>
            </a:r>
            <a:r>
              <a:rPr lang="en-GB" dirty="0"/>
              <a:t> – Review the risk assessment(s) which include intricate tasks to identify safer and easier methods</a:t>
            </a:r>
          </a:p>
          <a:p>
            <a:pPr lvl="0"/>
            <a:r>
              <a:rPr lang="en-GB" dirty="0"/>
              <a:t>There is also a supervisory failing here.  Additional training may be required for supervisors in the area</a:t>
            </a:r>
          </a:p>
        </p:txBody>
      </p:sp>
      <p:pic>
        <p:nvPicPr>
          <p:cNvPr id="3" name="Picture 2">
            <a:extLst>
              <a:ext uri="{FF2B5EF4-FFF2-40B4-BE49-F238E27FC236}">
                <a16:creationId xmlns:a16="http://schemas.microsoft.com/office/drawing/2014/main" id="{BA866983-4C7E-4A2E-89C3-C169A67DDD34}"/>
              </a:ext>
            </a:extLst>
          </p:cNvPr>
          <p:cNvPicPr>
            <a:picLocks noChangeAspect="1"/>
          </p:cNvPicPr>
          <p:nvPr/>
        </p:nvPicPr>
        <p:blipFill>
          <a:blip r:embed="rId2"/>
          <a:stretch>
            <a:fillRect/>
          </a:stretch>
        </p:blipFill>
        <p:spPr>
          <a:xfrm>
            <a:off x="5414682" y="926286"/>
            <a:ext cx="3541058" cy="1991845"/>
          </a:xfrm>
          <a:prstGeom prst="rect">
            <a:avLst/>
          </a:prstGeom>
        </p:spPr>
      </p:pic>
      <p:pic>
        <p:nvPicPr>
          <p:cNvPr id="5" name="Picture 4">
            <a:extLst>
              <a:ext uri="{FF2B5EF4-FFF2-40B4-BE49-F238E27FC236}">
                <a16:creationId xmlns:a16="http://schemas.microsoft.com/office/drawing/2014/main" id="{BC131D41-F0D7-474B-920E-F16D5D2EB403}"/>
              </a:ext>
            </a:extLst>
          </p:cNvPr>
          <p:cNvPicPr>
            <a:picLocks noChangeAspect="1"/>
          </p:cNvPicPr>
          <p:nvPr/>
        </p:nvPicPr>
        <p:blipFill>
          <a:blip r:embed="rId3"/>
          <a:stretch>
            <a:fillRect/>
          </a:stretch>
        </p:blipFill>
        <p:spPr>
          <a:xfrm>
            <a:off x="5576736" y="2953828"/>
            <a:ext cx="3379004" cy="1900690"/>
          </a:xfrm>
          <a:prstGeom prst="rect">
            <a:avLst/>
          </a:prstGeom>
        </p:spPr>
      </p:pic>
      <p:pic>
        <p:nvPicPr>
          <p:cNvPr id="9" name="Picture 8">
            <a:extLst>
              <a:ext uri="{FF2B5EF4-FFF2-40B4-BE49-F238E27FC236}">
                <a16:creationId xmlns:a16="http://schemas.microsoft.com/office/drawing/2014/main" id="{247230B9-9281-49B5-8B2A-8FE1E410BE33}"/>
              </a:ext>
            </a:extLst>
          </p:cNvPr>
          <p:cNvPicPr>
            <a:picLocks noChangeAspect="1"/>
          </p:cNvPicPr>
          <p:nvPr/>
        </p:nvPicPr>
        <p:blipFill>
          <a:blip r:embed="rId4"/>
          <a:stretch>
            <a:fillRect/>
          </a:stretch>
        </p:blipFill>
        <p:spPr>
          <a:xfrm>
            <a:off x="5576736" y="4890215"/>
            <a:ext cx="3379004" cy="1900690"/>
          </a:xfrm>
          <a:prstGeom prst="rect">
            <a:avLst/>
          </a:prstGeom>
        </p:spPr>
      </p:pic>
      <p:sp>
        <p:nvSpPr>
          <p:cNvPr id="8" name="Title 3">
            <a:extLst>
              <a:ext uri="{FF2B5EF4-FFF2-40B4-BE49-F238E27FC236}">
                <a16:creationId xmlns:a16="http://schemas.microsoft.com/office/drawing/2014/main" id="{D32897F7-2560-4266-B9AF-DEA70DA0FEDA}"/>
              </a:ext>
            </a:extLst>
          </p:cNvPr>
          <p:cNvSpPr txBox="1">
            <a:spLocks/>
          </p:cNvSpPr>
          <p:nvPr/>
        </p:nvSpPr>
        <p:spPr>
          <a:xfrm>
            <a:off x="820739" y="-288505"/>
            <a:ext cx="7494587" cy="711200"/>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2800" b="0" kern="1200" cap="all">
                <a:solidFill>
                  <a:schemeClr val="tx1"/>
                </a:solidFill>
                <a:effectLst/>
                <a:latin typeface="+mj-lt"/>
                <a:ea typeface="Kozuka Gothic Pr6N M" pitchFamily="34" charset="-128"/>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2500" dirty="0"/>
              <a:t>Real world examples</a:t>
            </a:r>
          </a:p>
        </p:txBody>
      </p:sp>
    </p:spTree>
    <p:extLst>
      <p:ext uri="{BB962C8B-B14F-4D97-AF65-F5344CB8AC3E}">
        <p14:creationId xmlns:p14="http://schemas.microsoft.com/office/powerpoint/2010/main" val="2995086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dirty="0"/>
              <a:t>Example 2 – paint shop inspection</a:t>
            </a:r>
          </a:p>
        </p:txBody>
      </p:sp>
      <p:sp>
        <p:nvSpPr>
          <p:cNvPr id="6" name="Text Placeholder 4"/>
          <p:cNvSpPr>
            <a:spLocks noGrp="1"/>
          </p:cNvSpPr>
          <p:nvPr>
            <p:ph type="body" sz="quarter" idx="11"/>
          </p:nvPr>
        </p:nvSpPr>
        <p:spPr>
          <a:xfrm>
            <a:off x="820741" y="1277256"/>
            <a:ext cx="7830200" cy="2151744"/>
          </a:xfrm>
        </p:spPr>
        <p:txBody>
          <a:bodyPr>
            <a:normAutofit fontScale="77500" lnSpcReduction="20000"/>
          </a:bodyPr>
          <a:lstStyle/>
          <a:p>
            <a:pPr marL="0" indent="0">
              <a:buNone/>
            </a:pPr>
            <a:r>
              <a:rPr lang="en-GB" dirty="0"/>
              <a:t>Audit area – Paint Shop, one of the ‘nooks and crannies’ behind a paint booth.</a:t>
            </a:r>
          </a:p>
          <a:p>
            <a:pPr marL="0" indent="0">
              <a:buNone/>
            </a:pPr>
            <a:endParaRPr lang="en-GB" dirty="0"/>
          </a:p>
          <a:p>
            <a:pPr marL="0" indent="0">
              <a:buNone/>
            </a:pPr>
            <a:r>
              <a:rPr lang="en-GB" dirty="0"/>
              <a:t>Untidy high pressure paint lines, air lines, electrical earth lines, build up of dust and debris, container of flammable thinners, poor lighting.</a:t>
            </a:r>
          </a:p>
          <a:p>
            <a:pPr marL="0" indent="0">
              <a:buNone/>
            </a:pPr>
            <a:endParaRPr lang="en-GB" dirty="0"/>
          </a:p>
          <a:p>
            <a:pPr marL="0" indent="0">
              <a:buNone/>
            </a:pPr>
            <a:r>
              <a:rPr lang="en-GB" dirty="0"/>
              <a:t>A housekeeping regime was in place, including an inspection checklist.  However, both were clearly ineffective with concerns also being raised regarding high pressure lines and earthing continuity, as well as training for people conducting inspections.</a:t>
            </a:r>
          </a:p>
        </p:txBody>
      </p:sp>
      <p:pic>
        <p:nvPicPr>
          <p:cNvPr id="4" name="Picture 3">
            <a:extLst>
              <a:ext uri="{FF2B5EF4-FFF2-40B4-BE49-F238E27FC236}">
                <a16:creationId xmlns:a16="http://schemas.microsoft.com/office/drawing/2014/main" id="{BBCD14C8-5DBD-40DD-B9F2-1B517E60914F}"/>
              </a:ext>
            </a:extLst>
          </p:cNvPr>
          <p:cNvPicPr>
            <a:picLocks noChangeAspect="1"/>
          </p:cNvPicPr>
          <p:nvPr/>
        </p:nvPicPr>
        <p:blipFill>
          <a:blip r:embed="rId2"/>
          <a:stretch>
            <a:fillRect/>
          </a:stretch>
        </p:blipFill>
        <p:spPr>
          <a:xfrm>
            <a:off x="3316942" y="3532094"/>
            <a:ext cx="5737413" cy="3227294"/>
          </a:xfrm>
          <a:prstGeom prst="rect">
            <a:avLst/>
          </a:prstGeom>
        </p:spPr>
      </p:pic>
      <p:sp>
        <p:nvSpPr>
          <p:cNvPr id="10" name="Text Placeholder 4">
            <a:extLst>
              <a:ext uri="{FF2B5EF4-FFF2-40B4-BE49-F238E27FC236}">
                <a16:creationId xmlns:a16="http://schemas.microsoft.com/office/drawing/2014/main" id="{24620278-5FDA-4364-9BE2-1D6C9064B810}"/>
              </a:ext>
            </a:extLst>
          </p:cNvPr>
          <p:cNvSpPr txBox="1">
            <a:spLocks/>
          </p:cNvSpPr>
          <p:nvPr/>
        </p:nvSpPr>
        <p:spPr>
          <a:xfrm>
            <a:off x="336647" y="3633476"/>
            <a:ext cx="2827893" cy="2945121"/>
          </a:xfrm>
          <a:prstGeom prst="rect">
            <a:avLst/>
          </a:prstGeom>
        </p:spPr>
        <p:txBody>
          <a:bodyPr vert="horz" lIns="91440" tIns="45720" rIns="91440" bIns="45720" rtlCol="0" anchor="ctr">
            <a:normAutofit fontScale="775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None/>
            </a:pPr>
            <a:r>
              <a:rPr lang="en-GB" b="1" dirty="0"/>
              <a:t>Findings:</a:t>
            </a:r>
          </a:p>
          <a:p>
            <a:pPr fontAlgn="auto"/>
            <a:r>
              <a:rPr lang="en-GB" b="1" dirty="0"/>
              <a:t>NC</a:t>
            </a:r>
            <a:r>
              <a:rPr lang="en-GB" dirty="0"/>
              <a:t> - Job stop - thorough ‘deep clean’ of work area</a:t>
            </a:r>
          </a:p>
          <a:p>
            <a:pPr fontAlgn="auto"/>
            <a:r>
              <a:rPr lang="en-GB" b="1" dirty="0"/>
              <a:t>OBS</a:t>
            </a:r>
            <a:r>
              <a:rPr lang="en-GB" dirty="0"/>
              <a:t> - Review of inspection regime, checklist and associated training</a:t>
            </a:r>
          </a:p>
          <a:p>
            <a:pPr fontAlgn="auto"/>
            <a:r>
              <a:rPr lang="en-GB" b="1" dirty="0"/>
              <a:t>OFI</a:t>
            </a:r>
            <a:r>
              <a:rPr lang="en-GB" dirty="0"/>
              <a:t> - An increase in housekeeping audits for a minimum of six months to provide assurance of the improved housekeeping regime   </a:t>
            </a:r>
          </a:p>
        </p:txBody>
      </p:sp>
    </p:spTree>
    <p:extLst>
      <p:ext uri="{BB962C8B-B14F-4D97-AF65-F5344CB8AC3E}">
        <p14:creationId xmlns:p14="http://schemas.microsoft.com/office/powerpoint/2010/main" val="404071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dirty="0"/>
              <a:t>Example 3 – Tool cupboard</a:t>
            </a:r>
          </a:p>
        </p:txBody>
      </p:sp>
      <p:sp>
        <p:nvSpPr>
          <p:cNvPr id="6" name="Text Placeholder 4"/>
          <p:cNvSpPr>
            <a:spLocks noGrp="1"/>
          </p:cNvSpPr>
          <p:nvPr>
            <p:ph type="body" sz="quarter" idx="11"/>
          </p:nvPr>
        </p:nvSpPr>
        <p:spPr>
          <a:xfrm>
            <a:off x="820740" y="1277256"/>
            <a:ext cx="3473353" cy="2151744"/>
          </a:xfrm>
        </p:spPr>
        <p:txBody>
          <a:bodyPr>
            <a:normAutofit lnSpcReduction="10000"/>
          </a:bodyPr>
          <a:lstStyle/>
          <a:p>
            <a:pPr marL="0" indent="0">
              <a:buNone/>
            </a:pPr>
            <a:r>
              <a:rPr lang="en-GB" dirty="0"/>
              <a:t>It’s also about looking for the positive safe conditions and behaviours.</a:t>
            </a:r>
          </a:p>
          <a:p>
            <a:pPr marL="0" indent="0">
              <a:buNone/>
            </a:pPr>
            <a:endParaRPr lang="en-GB" dirty="0"/>
          </a:p>
          <a:p>
            <a:pPr marL="0" indent="0">
              <a:buNone/>
            </a:pPr>
            <a:r>
              <a:rPr lang="en-GB" dirty="0"/>
              <a:t>A well kept tool cupboard with shadow board.</a:t>
            </a:r>
          </a:p>
        </p:txBody>
      </p:sp>
      <p:sp>
        <p:nvSpPr>
          <p:cNvPr id="10" name="Text Placeholder 4">
            <a:extLst>
              <a:ext uri="{FF2B5EF4-FFF2-40B4-BE49-F238E27FC236}">
                <a16:creationId xmlns:a16="http://schemas.microsoft.com/office/drawing/2014/main" id="{24620278-5FDA-4364-9BE2-1D6C9064B810}"/>
              </a:ext>
            </a:extLst>
          </p:cNvPr>
          <p:cNvSpPr txBox="1">
            <a:spLocks/>
          </p:cNvSpPr>
          <p:nvPr/>
        </p:nvSpPr>
        <p:spPr>
          <a:xfrm>
            <a:off x="820740" y="3328676"/>
            <a:ext cx="3213376" cy="2945121"/>
          </a:xfrm>
          <a:prstGeom prst="rect">
            <a:avLst/>
          </a:prstGeom>
        </p:spPr>
        <p:txBody>
          <a:bodyPr vert="horz" lIns="91440" tIns="45720" rIns="91440" bIns="45720" rtlCol="0" anchor="ctr">
            <a:normAutofit/>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None/>
            </a:pPr>
            <a:r>
              <a:rPr lang="en-GB" b="1" dirty="0"/>
              <a:t>Findings</a:t>
            </a:r>
            <a:r>
              <a:rPr lang="en-GB" dirty="0"/>
              <a:t>:</a:t>
            </a:r>
          </a:p>
          <a:p>
            <a:pPr fontAlgn="auto"/>
            <a:r>
              <a:rPr lang="en-GB" b="1" dirty="0"/>
              <a:t>NWE</a:t>
            </a:r>
            <a:r>
              <a:rPr lang="en-GB" dirty="0"/>
              <a:t> - Best practice approach to be shared across the facility and other workshops where possible, i.e. supply chain, customers</a:t>
            </a:r>
          </a:p>
        </p:txBody>
      </p:sp>
      <p:pic>
        <p:nvPicPr>
          <p:cNvPr id="3" name="Picture 2">
            <a:extLst>
              <a:ext uri="{FF2B5EF4-FFF2-40B4-BE49-F238E27FC236}">
                <a16:creationId xmlns:a16="http://schemas.microsoft.com/office/drawing/2014/main" id="{417C56D1-2A84-4118-915B-BA3E5E1EDA4E}"/>
              </a:ext>
            </a:extLst>
          </p:cNvPr>
          <p:cNvPicPr>
            <a:picLocks noChangeAspect="1"/>
          </p:cNvPicPr>
          <p:nvPr/>
        </p:nvPicPr>
        <p:blipFill>
          <a:blip r:embed="rId2"/>
          <a:stretch>
            <a:fillRect/>
          </a:stretch>
        </p:blipFill>
        <p:spPr>
          <a:xfrm>
            <a:off x="4572000" y="1223681"/>
            <a:ext cx="4166663" cy="5557287"/>
          </a:xfrm>
          <a:prstGeom prst="rect">
            <a:avLst/>
          </a:prstGeom>
        </p:spPr>
      </p:pic>
    </p:spTree>
    <p:extLst>
      <p:ext uri="{BB962C8B-B14F-4D97-AF65-F5344CB8AC3E}">
        <p14:creationId xmlns:p14="http://schemas.microsoft.com/office/powerpoint/2010/main" val="345959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dirty="0"/>
              <a:t>Example 4 – pedestal drill</a:t>
            </a:r>
          </a:p>
        </p:txBody>
      </p:sp>
      <p:sp>
        <p:nvSpPr>
          <p:cNvPr id="6" name="Text Placeholder 4"/>
          <p:cNvSpPr>
            <a:spLocks noGrp="1"/>
          </p:cNvSpPr>
          <p:nvPr>
            <p:ph type="body" sz="quarter" idx="11"/>
          </p:nvPr>
        </p:nvSpPr>
        <p:spPr>
          <a:xfrm>
            <a:off x="820740" y="1277256"/>
            <a:ext cx="3751260" cy="2151744"/>
          </a:xfrm>
        </p:spPr>
        <p:txBody>
          <a:bodyPr>
            <a:normAutofit fontScale="70000" lnSpcReduction="20000"/>
          </a:bodyPr>
          <a:lstStyle/>
          <a:p>
            <a:pPr marL="0" indent="0">
              <a:buNone/>
            </a:pPr>
            <a:r>
              <a:rPr lang="en-GB" dirty="0"/>
              <a:t>Cover broken off and missing for emergency stop / go controls.</a:t>
            </a:r>
          </a:p>
          <a:p>
            <a:pPr marL="0" indent="0">
              <a:buNone/>
            </a:pPr>
            <a:endParaRPr lang="en-GB" dirty="0"/>
          </a:p>
          <a:p>
            <a:pPr marL="0" indent="0">
              <a:buNone/>
            </a:pPr>
            <a:r>
              <a:rPr lang="en-GB" dirty="0"/>
              <a:t>Adjustable chuck guard broken and not replaced, found on bench, machine still in service.</a:t>
            </a:r>
          </a:p>
          <a:p>
            <a:pPr marL="0" indent="0">
              <a:buNone/>
            </a:pPr>
            <a:endParaRPr lang="en-GB" dirty="0"/>
          </a:p>
          <a:p>
            <a:pPr marL="0" indent="0">
              <a:buNone/>
            </a:pPr>
            <a:r>
              <a:rPr lang="en-GB" b="1" dirty="0"/>
              <a:t>Immediate action</a:t>
            </a:r>
            <a:r>
              <a:rPr lang="en-GB" dirty="0"/>
              <a:t> – removal from service, reported to Maintenance for repair.</a:t>
            </a:r>
          </a:p>
        </p:txBody>
      </p:sp>
      <p:sp>
        <p:nvSpPr>
          <p:cNvPr id="10" name="Text Placeholder 4">
            <a:extLst>
              <a:ext uri="{FF2B5EF4-FFF2-40B4-BE49-F238E27FC236}">
                <a16:creationId xmlns:a16="http://schemas.microsoft.com/office/drawing/2014/main" id="{24620278-5FDA-4364-9BE2-1D6C9064B810}"/>
              </a:ext>
            </a:extLst>
          </p:cNvPr>
          <p:cNvSpPr txBox="1">
            <a:spLocks/>
          </p:cNvSpPr>
          <p:nvPr/>
        </p:nvSpPr>
        <p:spPr>
          <a:xfrm>
            <a:off x="820739" y="3429000"/>
            <a:ext cx="3616789" cy="3249705"/>
          </a:xfrm>
          <a:prstGeom prst="rect">
            <a:avLst/>
          </a:prstGeom>
        </p:spPr>
        <p:txBody>
          <a:bodyPr vert="horz" lIns="91440" tIns="45720" rIns="91440" bIns="45720" rtlCol="0" anchor="ctr">
            <a:normAutofit fontScale="700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None/>
            </a:pPr>
            <a:r>
              <a:rPr lang="en-GB" sz="1700" b="1" dirty="0"/>
              <a:t>Findings:</a:t>
            </a:r>
          </a:p>
          <a:p>
            <a:pPr fontAlgn="auto"/>
            <a:r>
              <a:rPr lang="en-GB" sz="1700" b="1" dirty="0"/>
              <a:t>NC</a:t>
            </a:r>
            <a:r>
              <a:rPr lang="en-GB" sz="1700" dirty="0"/>
              <a:t> – missing guard to prevent access to dangerous rotating machine parts.  Also, e-stop / go controls missing the plastic cover – not fit for purpose</a:t>
            </a:r>
          </a:p>
          <a:p>
            <a:pPr fontAlgn="auto"/>
            <a:r>
              <a:rPr lang="en-GB" sz="1700" b="1" dirty="0"/>
              <a:t>Corrective action</a:t>
            </a:r>
            <a:r>
              <a:rPr lang="en-GB" sz="1700" dirty="0"/>
              <a:t> - supervisor to conduct a behavioural (ABC analysis) and root cause analysis to identify why the machine was not removed from service immediately after breakages</a:t>
            </a:r>
          </a:p>
          <a:p>
            <a:pPr fontAlgn="auto"/>
            <a:r>
              <a:rPr lang="en-GB" sz="1700" b="1" dirty="0"/>
              <a:t>Corrective action</a:t>
            </a:r>
            <a:r>
              <a:rPr lang="en-GB" sz="1700" dirty="0"/>
              <a:t> - Toolbox talk to be conducted for all personnel using machinery with adjustable guards</a:t>
            </a:r>
          </a:p>
          <a:p>
            <a:pPr fontAlgn="auto"/>
            <a:r>
              <a:rPr lang="en-GB" sz="1700" b="1" dirty="0"/>
              <a:t>Corrective action</a:t>
            </a:r>
            <a:r>
              <a:rPr lang="en-GB" sz="1700" dirty="0"/>
              <a:t> – review the risk assessment</a:t>
            </a:r>
          </a:p>
          <a:p>
            <a:pPr marL="0" indent="0" fontAlgn="auto">
              <a:buNone/>
            </a:pPr>
            <a:endParaRPr lang="en-GB" sz="1700" dirty="0"/>
          </a:p>
          <a:p>
            <a:pPr marL="0" indent="0" fontAlgn="auto">
              <a:buNone/>
            </a:pPr>
            <a:r>
              <a:rPr lang="en-GB" sz="1700" dirty="0"/>
              <a:t>Interesting article - </a:t>
            </a:r>
            <a:r>
              <a:rPr lang="en-GB" sz="1700" dirty="0">
                <a:hlinkClick r:id="rId2"/>
              </a:rPr>
              <a:t>https://www.machinesafety.co.uk/news/drill-guard-really-necessary/</a:t>
            </a:r>
            <a:r>
              <a:rPr lang="en-GB" sz="1700" dirty="0"/>
              <a:t> </a:t>
            </a:r>
          </a:p>
        </p:txBody>
      </p:sp>
      <p:pic>
        <p:nvPicPr>
          <p:cNvPr id="4" name="Picture 3">
            <a:extLst>
              <a:ext uri="{FF2B5EF4-FFF2-40B4-BE49-F238E27FC236}">
                <a16:creationId xmlns:a16="http://schemas.microsoft.com/office/drawing/2014/main" id="{8F835CE6-D172-44C9-B918-C2D650C26625}"/>
              </a:ext>
            </a:extLst>
          </p:cNvPr>
          <p:cNvPicPr>
            <a:picLocks noChangeAspect="1"/>
          </p:cNvPicPr>
          <p:nvPr/>
        </p:nvPicPr>
        <p:blipFill>
          <a:blip r:embed="rId3"/>
          <a:stretch>
            <a:fillRect/>
          </a:stretch>
        </p:blipFill>
        <p:spPr>
          <a:xfrm>
            <a:off x="4849909" y="1111193"/>
            <a:ext cx="4039717" cy="5387973"/>
          </a:xfrm>
          <a:prstGeom prst="rect">
            <a:avLst/>
          </a:prstGeom>
        </p:spPr>
      </p:pic>
    </p:spTree>
    <p:extLst>
      <p:ext uri="{BB962C8B-B14F-4D97-AF65-F5344CB8AC3E}">
        <p14:creationId xmlns:p14="http://schemas.microsoft.com/office/powerpoint/2010/main" val="3937583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dirty="0"/>
              <a:t>Example 5 – table saw improvements</a:t>
            </a:r>
          </a:p>
        </p:txBody>
      </p:sp>
      <p:sp>
        <p:nvSpPr>
          <p:cNvPr id="6" name="Text Placeholder 4"/>
          <p:cNvSpPr>
            <a:spLocks noGrp="1"/>
          </p:cNvSpPr>
          <p:nvPr>
            <p:ph type="body" sz="quarter" idx="11"/>
          </p:nvPr>
        </p:nvSpPr>
        <p:spPr>
          <a:xfrm>
            <a:off x="820740" y="1174376"/>
            <a:ext cx="3473353" cy="3092824"/>
          </a:xfrm>
        </p:spPr>
        <p:txBody>
          <a:bodyPr>
            <a:normAutofit fontScale="62500" lnSpcReduction="20000"/>
          </a:bodyPr>
          <a:lstStyle/>
          <a:p>
            <a:pPr marL="0" indent="0">
              <a:buNone/>
            </a:pPr>
            <a:r>
              <a:rPr lang="en-GB" dirty="0"/>
              <a:t>Another positive example of safe conditions and behaviours.</a:t>
            </a:r>
          </a:p>
          <a:p>
            <a:pPr marL="0" indent="0">
              <a:buNone/>
            </a:pPr>
            <a:endParaRPr lang="en-GB" dirty="0"/>
          </a:p>
          <a:p>
            <a:pPr marL="0" indent="0">
              <a:buNone/>
            </a:pPr>
            <a:r>
              <a:rPr lang="en-GB" dirty="0"/>
              <a:t>The operators take pride in their area. It’s clean, tidy and everything has its place.</a:t>
            </a:r>
          </a:p>
          <a:p>
            <a:pPr marL="0" indent="0">
              <a:buNone/>
            </a:pPr>
            <a:endParaRPr lang="en-GB" dirty="0"/>
          </a:p>
          <a:p>
            <a:pPr marL="0" indent="0">
              <a:buNone/>
            </a:pPr>
            <a:r>
              <a:rPr lang="en-GB" dirty="0"/>
              <a:t>They also took positive steps to provide additional information stickers and outlined a yellow ‘no go’ zone for hands.</a:t>
            </a:r>
          </a:p>
          <a:p>
            <a:pPr marL="0" indent="0">
              <a:buNone/>
            </a:pPr>
            <a:endParaRPr lang="en-GB" dirty="0"/>
          </a:p>
          <a:p>
            <a:pPr marL="0" indent="0">
              <a:buNone/>
            </a:pPr>
            <a:r>
              <a:rPr lang="en-GB" dirty="0"/>
              <a:t>Push sticks must be used at all times.</a:t>
            </a:r>
          </a:p>
          <a:p>
            <a:pPr marL="0" indent="0">
              <a:buNone/>
            </a:pPr>
            <a:endParaRPr lang="en-GB" dirty="0"/>
          </a:p>
          <a:p>
            <a:pPr marL="0" indent="0">
              <a:buNone/>
            </a:pPr>
            <a:r>
              <a:rPr lang="en-GB" dirty="0"/>
              <a:t>This is the type of thinking and behaviour leading to a positive health and safety culture.</a:t>
            </a:r>
          </a:p>
        </p:txBody>
      </p:sp>
      <p:sp>
        <p:nvSpPr>
          <p:cNvPr id="10" name="Text Placeholder 4">
            <a:extLst>
              <a:ext uri="{FF2B5EF4-FFF2-40B4-BE49-F238E27FC236}">
                <a16:creationId xmlns:a16="http://schemas.microsoft.com/office/drawing/2014/main" id="{24620278-5FDA-4364-9BE2-1D6C9064B810}"/>
              </a:ext>
            </a:extLst>
          </p:cNvPr>
          <p:cNvSpPr txBox="1">
            <a:spLocks/>
          </p:cNvSpPr>
          <p:nvPr/>
        </p:nvSpPr>
        <p:spPr>
          <a:xfrm>
            <a:off x="820739" y="4446494"/>
            <a:ext cx="3213376" cy="1963271"/>
          </a:xfrm>
          <a:prstGeom prst="rect">
            <a:avLst/>
          </a:prstGeom>
        </p:spPr>
        <p:txBody>
          <a:bodyPr vert="horz" lIns="91440" tIns="45720" rIns="91440" bIns="45720" rtlCol="0" anchor="ctr">
            <a:normAutofit fontScale="775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None/>
            </a:pPr>
            <a:r>
              <a:rPr lang="en-GB" b="1" dirty="0"/>
              <a:t>Findings</a:t>
            </a:r>
            <a:r>
              <a:rPr lang="en-GB" dirty="0"/>
              <a:t>:</a:t>
            </a:r>
          </a:p>
          <a:p>
            <a:pPr fontAlgn="auto"/>
            <a:r>
              <a:rPr lang="en-GB" b="1" dirty="0"/>
              <a:t>NWE</a:t>
            </a:r>
            <a:r>
              <a:rPr lang="en-GB" dirty="0"/>
              <a:t> - Best practice approach (behaviours and physical improvements) to be shared across the facility and other workshops where possible, i.e. supply chain, customers</a:t>
            </a:r>
          </a:p>
        </p:txBody>
      </p:sp>
      <p:pic>
        <p:nvPicPr>
          <p:cNvPr id="4" name="Picture 3">
            <a:extLst>
              <a:ext uri="{FF2B5EF4-FFF2-40B4-BE49-F238E27FC236}">
                <a16:creationId xmlns:a16="http://schemas.microsoft.com/office/drawing/2014/main" id="{0F423FE8-B6C9-4305-B8F7-CEC9C7534C54}"/>
              </a:ext>
            </a:extLst>
          </p:cNvPr>
          <p:cNvPicPr>
            <a:picLocks noChangeAspect="1"/>
          </p:cNvPicPr>
          <p:nvPr/>
        </p:nvPicPr>
        <p:blipFill>
          <a:blip r:embed="rId2"/>
          <a:stretch>
            <a:fillRect/>
          </a:stretch>
        </p:blipFill>
        <p:spPr>
          <a:xfrm>
            <a:off x="5109886" y="1399923"/>
            <a:ext cx="3756208" cy="5009842"/>
          </a:xfrm>
          <a:prstGeom prst="rect">
            <a:avLst/>
          </a:prstGeom>
        </p:spPr>
      </p:pic>
    </p:spTree>
    <p:extLst>
      <p:ext uri="{BB962C8B-B14F-4D97-AF65-F5344CB8AC3E}">
        <p14:creationId xmlns:p14="http://schemas.microsoft.com/office/powerpoint/2010/main" val="490818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dirty="0"/>
              <a:t>Example 6 – lifting shackles</a:t>
            </a:r>
          </a:p>
        </p:txBody>
      </p:sp>
      <p:sp>
        <p:nvSpPr>
          <p:cNvPr id="6" name="Text Placeholder 4"/>
          <p:cNvSpPr>
            <a:spLocks noGrp="1"/>
          </p:cNvSpPr>
          <p:nvPr>
            <p:ph type="body" sz="quarter" idx="11"/>
          </p:nvPr>
        </p:nvSpPr>
        <p:spPr>
          <a:xfrm>
            <a:off x="261096" y="1127655"/>
            <a:ext cx="3751260" cy="2260256"/>
          </a:xfrm>
        </p:spPr>
        <p:txBody>
          <a:bodyPr>
            <a:normAutofit fontScale="70000" lnSpcReduction="20000"/>
          </a:bodyPr>
          <a:lstStyle/>
          <a:p>
            <a:pPr marL="0" indent="0">
              <a:buNone/>
            </a:pPr>
            <a:r>
              <a:rPr lang="en-GB" dirty="0"/>
              <a:t>Although a system is in place for these lifting accessories to satisfy LOLER’s six monthly thorough examination requirements and a green tie wrap is used to identify the current six month period, the shackles were missing the split pin to prevent the nut backing off during operation.</a:t>
            </a:r>
          </a:p>
          <a:p>
            <a:pPr marL="0" indent="0">
              <a:buNone/>
            </a:pPr>
            <a:endParaRPr lang="en-GB" dirty="0"/>
          </a:p>
          <a:p>
            <a:pPr marL="0" indent="0">
              <a:buNone/>
            </a:pPr>
            <a:r>
              <a:rPr lang="en-GB" b="1" i="1" dirty="0"/>
              <a:t>This condition is dangerous and unacceptable.</a:t>
            </a:r>
          </a:p>
        </p:txBody>
      </p:sp>
      <p:sp>
        <p:nvSpPr>
          <p:cNvPr id="10" name="Text Placeholder 4">
            <a:extLst>
              <a:ext uri="{FF2B5EF4-FFF2-40B4-BE49-F238E27FC236}">
                <a16:creationId xmlns:a16="http://schemas.microsoft.com/office/drawing/2014/main" id="{24620278-5FDA-4364-9BE2-1D6C9064B810}"/>
              </a:ext>
            </a:extLst>
          </p:cNvPr>
          <p:cNvSpPr txBox="1">
            <a:spLocks/>
          </p:cNvSpPr>
          <p:nvPr/>
        </p:nvSpPr>
        <p:spPr>
          <a:xfrm>
            <a:off x="372504" y="3633477"/>
            <a:ext cx="3616789" cy="2945121"/>
          </a:xfrm>
          <a:prstGeom prst="rect">
            <a:avLst/>
          </a:prstGeom>
        </p:spPr>
        <p:txBody>
          <a:bodyPr vert="horz" lIns="91440" tIns="45720" rIns="91440" bIns="45720" rtlCol="0" anchor="ctr">
            <a:normAutofit fontScale="775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None/>
            </a:pPr>
            <a:r>
              <a:rPr lang="en-GB" sz="1700" b="1" dirty="0"/>
              <a:t>Findings:</a:t>
            </a:r>
          </a:p>
          <a:p>
            <a:pPr fontAlgn="auto"/>
            <a:r>
              <a:rPr lang="en-GB" sz="1700" b="1" dirty="0"/>
              <a:t>NC to risk assessment requirements </a:t>
            </a:r>
            <a:r>
              <a:rPr lang="en-GB" sz="1700" dirty="0"/>
              <a:t>– missing split pins</a:t>
            </a:r>
          </a:p>
          <a:p>
            <a:pPr fontAlgn="auto"/>
            <a:r>
              <a:rPr lang="en-GB" sz="1700" b="1" dirty="0"/>
              <a:t>Immediate action</a:t>
            </a:r>
            <a:r>
              <a:rPr lang="en-GB" sz="1700" dirty="0"/>
              <a:t> – items quarantined and reported to area supervisor</a:t>
            </a:r>
          </a:p>
          <a:p>
            <a:pPr fontAlgn="auto"/>
            <a:r>
              <a:rPr lang="en-GB" sz="1700" b="1" dirty="0"/>
              <a:t>Corrective action</a:t>
            </a:r>
            <a:r>
              <a:rPr lang="en-GB" sz="1700" dirty="0"/>
              <a:t> – conduct an inspection of all shackles on site to ensure no others are missing split pins </a:t>
            </a:r>
          </a:p>
          <a:p>
            <a:pPr fontAlgn="auto"/>
            <a:r>
              <a:rPr lang="en-GB" sz="1700" b="1" dirty="0"/>
              <a:t>Corrective action</a:t>
            </a:r>
            <a:r>
              <a:rPr lang="en-GB" sz="1700" dirty="0"/>
              <a:t> – investigate to determine if the split pins were inserted at the time of thorough examination or not. If not, review the competence of examiners and to what set of standards they are operating to</a:t>
            </a:r>
          </a:p>
          <a:p>
            <a:pPr fontAlgn="auto"/>
            <a:r>
              <a:rPr lang="en-GB" sz="1700" b="1" dirty="0"/>
              <a:t>Corrective action </a:t>
            </a:r>
            <a:r>
              <a:rPr lang="en-GB" sz="1700" dirty="0"/>
              <a:t>– review mechanical lifting training to ensure split pins are included in the training</a:t>
            </a:r>
          </a:p>
          <a:p>
            <a:pPr marL="0" indent="0" fontAlgn="auto">
              <a:buNone/>
            </a:pPr>
            <a:endParaRPr lang="en-GB" sz="1700" dirty="0"/>
          </a:p>
        </p:txBody>
      </p:sp>
      <p:pic>
        <p:nvPicPr>
          <p:cNvPr id="15" name="Picture 14">
            <a:extLst>
              <a:ext uri="{FF2B5EF4-FFF2-40B4-BE49-F238E27FC236}">
                <a16:creationId xmlns:a16="http://schemas.microsoft.com/office/drawing/2014/main" id="{0BCF32F5-B341-4F3C-8EB9-2ED39EF4D978}"/>
              </a:ext>
            </a:extLst>
          </p:cNvPr>
          <p:cNvPicPr>
            <a:picLocks noChangeAspect="1"/>
          </p:cNvPicPr>
          <p:nvPr/>
        </p:nvPicPr>
        <p:blipFill>
          <a:blip r:embed="rId2"/>
          <a:stretch>
            <a:fillRect/>
          </a:stretch>
        </p:blipFill>
        <p:spPr>
          <a:xfrm rot="21061655">
            <a:off x="4209392" y="3578952"/>
            <a:ext cx="2345779" cy="3128682"/>
          </a:xfrm>
          <a:prstGeom prst="rect">
            <a:avLst/>
          </a:prstGeom>
        </p:spPr>
      </p:pic>
      <p:pic>
        <p:nvPicPr>
          <p:cNvPr id="17" name="Picture 16">
            <a:extLst>
              <a:ext uri="{FF2B5EF4-FFF2-40B4-BE49-F238E27FC236}">
                <a16:creationId xmlns:a16="http://schemas.microsoft.com/office/drawing/2014/main" id="{E8AFCAA6-5A74-4674-B44E-6705FC1DF44E}"/>
              </a:ext>
            </a:extLst>
          </p:cNvPr>
          <p:cNvPicPr>
            <a:picLocks noChangeAspect="1"/>
          </p:cNvPicPr>
          <p:nvPr/>
        </p:nvPicPr>
        <p:blipFill>
          <a:blip r:embed="rId3"/>
          <a:stretch>
            <a:fillRect/>
          </a:stretch>
        </p:blipFill>
        <p:spPr>
          <a:xfrm rot="398233">
            <a:off x="4147542" y="1012157"/>
            <a:ext cx="2417637" cy="3224523"/>
          </a:xfrm>
          <a:prstGeom prst="rect">
            <a:avLst/>
          </a:prstGeom>
        </p:spPr>
      </p:pic>
      <p:pic>
        <p:nvPicPr>
          <p:cNvPr id="19" name="Picture 18">
            <a:extLst>
              <a:ext uri="{FF2B5EF4-FFF2-40B4-BE49-F238E27FC236}">
                <a16:creationId xmlns:a16="http://schemas.microsoft.com/office/drawing/2014/main" id="{B27BB056-7339-4B13-AAF3-402702262659}"/>
              </a:ext>
            </a:extLst>
          </p:cNvPr>
          <p:cNvPicPr>
            <a:picLocks noChangeAspect="1"/>
          </p:cNvPicPr>
          <p:nvPr/>
        </p:nvPicPr>
        <p:blipFill>
          <a:blip r:embed="rId4"/>
          <a:stretch>
            <a:fillRect/>
          </a:stretch>
        </p:blipFill>
        <p:spPr>
          <a:xfrm rot="183948">
            <a:off x="6694331" y="3400638"/>
            <a:ext cx="2337532" cy="3117683"/>
          </a:xfrm>
          <a:prstGeom prst="rect">
            <a:avLst/>
          </a:prstGeom>
        </p:spPr>
      </p:pic>
      <p:pic>
        <p:nvPicPr>
          <p:cNvPr id="21" name="Picture 20">
            <a:extLst>
              <a:ext uri="{FF2B5EF4-FFF2-40B4-BE49-F238E27FC236}">
                <a16:creationId xmlns:a16="http://schemas.microsoft.com/office/drawing/2014/main" id="{E9FEBDA2-A339-437F-A0EB-BE8A04737E7C}"/>
              </a:ext>
            </a:extLst>
          </p:cNvPr>
          <p:cNvPicPr>
            <a:picLocks noChangeAspect="1"/>
          </p:cNvPicPr>
          <p:nvPr/>
        </p:nvPicPr>
        <p:blipFill>
          <a:blip r:embed="rId5"/>
          <a:stretch>
            <a:fillRect/>
          </a:stretch>
        </p:blipFill>
        <p:spPr>
          <a:xfrm rot="21321289">
            <a:off x="6697771" y="320491"/>
            <a:ext cx="2330653" cy="3108509"/>
          </a:xfrm>
          <a:prstGeom prst="rect">
            <a:avLst/>
          </a:prstGeom>
        </p:spPr>
      </p:pic>
    </p:spTree>
    <p:extLst>
      <p:ext uri="{BB962C8B-B14F-4D97-AF65-F5344CB8AC3E}">
        <p14:creationId xmlns:p14="http://schemas.microsoft.com/office/powerpoint/2010/main" val="3574857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dirty="0"/>
              <a:t>Example 7 – emergency signage</a:t>
            </a:r>
          </a:p>
        </p:txBody>
      </p:sp>
      <p:sp>
        <p:nvSpPr>
          <p:cNvPr id="6" name="Text Placeholder 4"/>
          <p:cNvSpPr>
            <a:spLocks noGrp="1"/>
          </p:cNvSpPr>
          <p:nvPr>
            <p:ph type="body" sz="quarter" idx="11"/>
          </p:nvPr>
        </p:nvSpPr>
        <p:spPr>
          <a:xfrm>
            <a:off x="820740" y="1277256"/>
            <a:ext cx="3473353" cy="2151744"/>
          </a:xfrm>
        </p:spPr>
        <p:txBody>
          <a:bodyPr>
            <a:normAutofit fontScale="92500"/>
          </a:bodyPr>
          <a:lstStyle/>
          <a:p>
            <a:pPr marL="0" indent="0">
              <a:buNone/>
            </a:pPr>
            <a:r>
              <a:rPr lang="en-GB" dirty="0"/>
              <a:t>Expect the unexpected.</a:t>
            </a:r>
          </a:p>
          <a:p>
            <a:pPr marL="0" indent="0">
              <a:buNone/>
            </a:pPr>
            <a:endParaRPr lang="en-GB" dirty="0"/>
          </a:p>
          <a:p>
            <a:pPr marL="0" indent="0">
              <a:buNone/>
            </a:pPr>
            <a:r>
              <a:rPr lang="en-GB" dirty="0"/>
              <a:t>Photo shows a new build office (occupied) with two emergency escape routes but no emergency signage or lighting.</a:t>
            </a:r>
          </a:p>
          <a:p>
            <a:pPr marL="0" indent="0">
              <a:buNone/>
            </a:pPr>
            <a:endParaRPr lang="en-GB" dirty="0"/>
          </a:p>
        </p:txBody>
      </p:sp>
      <p:sp>
        <p:nvSpPr>
          <p:cNvPr id="10" name="Text Placeholder 4">
            <a:extLst>
              <a:ext uri="{FF2B5EF4-FFF2-40B4-BE49-F238E27FC236}">
                <a16:creationId xmlns:a16="http://schemas.microsoft.com/office/drawing/2014/main" id="{24620278-5FDA-4364-9BE2-1D6C9064B810}"/>
              </a:ext>
            </a:extLst>
          </p:cNvPr>
          <p:cNvSpPr txBox="1">
            <a:spLocks/>
          </p:cNvSpPr>
          <p:nvPr/>
        </p:nvSpPr>
        <p:spPr>
          <a:xfrm>
            <a:off x="820740" y="3328676"/>
            <a:ext cx="3213376" cy="2945121"/>
          </a:xfrm>
          <a:prstGeom prst="rect">
            <a:avLst/>
          </a:prstGeom>
        </p:spPr>
        <p:txBody>
          <a:bodyPr vert="horz" lIns="91440" tIns="45720" rIns="91440" bIns="45720" rtlCol="0" anchor="ctr">
            <a:normAutofit fontScale="925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None/>
            </a:pPr>
            <a:r>
              <a:rPr lang="en-GB" b="1" dirty="0"/>
              <a:t>Findings</a:t>
            </a:r>
            <a:r>
              <a:rPr lang="en-GB" dirty="0"/>
              <a:t>:</a:t>
            </a:r>
          </a:p>
          <a:p>
            <a:pPr fontAlgn="auto"/>
            <a:r>
              <a:rPr lang="en-GB" b="1" dirty="0"/>
              <a:t>Legal breach</a:t>
            </a:r>
            <a:r>
              <a:rPr lang="en-GB" dirty="0"/>
              <a:t> – Safety signs and signals Regulations and relevant fire safety Regulations Scotland / England</a:t>
            </a:r>
          </a:p>
          <a:p>
            <a:pPr fontAlgn="auto"/>
            <a:r>
              <a:rPr lang="en-GB" b="1" dirty="0"/>
              <a:t>Corrective action</a:t>
            </a:r>
            <a:r>
              <a:rPr lang="en-GB" dirty="0"/>
              <a:t> – conduct a review of safety signs on site complete with action plan to rectify findings</a:t>
            </a:r>
          </a:p>
        </p:txBody>
      </p:sp>
      <p:pic>
        <p:nvPicPr>
          <p:cNvPr id="4" name="Picture 3">
            <a:extLst>
              <a:ext uri="{FF2B5EF4-FFF2-40B4-BE49-F238E27FC236}">
                <a16:creationId xmlns:a16="http://schemas.microsoft.com/office/drawing/2014/main" id="{5E62821D-C283-4610-A2B0-FD13FC2D5FC9}"/>
              </a:ext>
            </a:extLst>
          </p:cNvPr>
          <p:cNvPicPr>
            <a:picLocks noChangeAspect="1"/>
          </p:cNvPicPr>
          <p:nvPr/>
        </p:nvPicPr>
        <p:blipFill>
          <a:blip r:embed="rId2"/>
          <a:stretch>
            <a:fillRect/>
          </a:stretch>
        </p:blipFill>
        <p:spPr>
          <a:xfrm>
            <a:off x="4849909" y="1110127"/>
            <a:ext cx="4100072" cy="5468471"/>
          </a:xfrm>
          <a:prstGeom prst="rect">
            <a:avLst/>
          </a:prstGeom>
        </p:spPr>
      </p:pic>
    </p:spTree>
    <p:extLst>
      <p:ext uri="{BB962C8B-B14F-4D97-AF65-F5344CB8AC3E}">
        <p14:creationId xmlns:p14="http://schemas.microsoft.com/office/powerpoint/2010/main" val="354498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fontScale="90000"/>
          </a:bodyPr>
          <a:lstStyle/>
          <a:p>
            <a:r>
              <a:rPr lang="en-US" dirty="0"/>
              <a:t>Example 8 – Work at Height – Contractors</a:t>
            </a:r>
          </a:p>
        </p:txBody>
      </p:sp>
      <p:sp>
        <p:nvSpPr>
          <p:cNvPr id="6" name="Text Placeholder 4"/>
          <p:cNvSpPr>
            <a:spLocks noGrp="1"/>
          </p:cNvSpPr>
          <p:nvPr>
            <p:ph type="body" sz="quarter" idx="11"/>
          </p:nvPr>
        </p:nvSpPr>
        <p:spPr>
          <a:xfrm>
            <a:off x="215153" y="4213412"/>
            <a:ext cx="8807353" cy="2644587"/>
          </a:xfrm>
        </p:spPr>
        <p:txBody>
          <a:bodyPr>
            <a:normAutofit fontScale="70000" lnSpcReduction="20000"/>
          </a:bodyPr>
          <a:lstStyle/>
          <a:p>
            <a:pPr marL="0" indent="0">
              <a:buNone/>
            </a:pPr>
            <a:r>
              <a:rPr lang="en-GB" dirty="0"/>
              <a:t>For example, contractors in the picture above had a risk assessment requiring a harness for the MEWP, he’s not wearing it, he says it’s in the van…</a:t>
            </a:r>
            <a:r>
              <a:rPr lang="en-GB" b="1" dirty="0"/>
              <a:t>show me</a:t>
            </a:r>
            <a:r>
              <a:rPr lang="en-GB" dirty="0"/>
              <a:t>…he didn’t have it at all. </a:t>
            </a:r>
          </a:p>
          <a:p>
            <a:pPr marL="0" indent="0">
              <a:buNone/>
            </a:pPr>
            <a:endParaRPr lang="en-GB" dirty="0"/>
          </a:p>
          <a:p>
            <a:pPr marL="0" indent="0">
              <a:buNone/>
            </a:pPr>
            <a:r>
              <a:rPr lang="en-GB" dirty="0"/>
              <a:t>The assessment requires IPAF trained MEWP operators, he says he is…</a:t>
            </a:r>
            <a:r>
              <a:rPr lang="en-GB" b="1" dirty="0"/>
              <a:t>show me</a:t>
            </a:r>
            <a:r>
              <a:rPr lang="en-GB" dirty="0"/>
              <a:t> your Powered Access Licence (PAL)…he’s lost it, he says he has a copy back at head office.  Well, come down until I see it please!</a:t>
            </a:r>
          </a:p>
          <a:p>
            <a:pPr marL="0" indent="0">
              <a:buNone/>
            </a:pPr>
            <a:endParaRPr lang="en-GB" dirty="0"/>
          </a:p>
          <a:p>
            <a:pPr marL="0" indent="0">
              <a:buNone/>
            </a:pPr>
            <a:r>
              <a:rPr lang="en-GB" dirty="0"/>
              <a:t>Remember, </a:t>
            </a:r>
            <a:r>
              <a:rPr lang="en-GB" b="1" dirty="0"/>
              <a:t>n</a:t>
            </a:r>
            <a:r>
              <a:rPr lang="en-GB" b="1" i="1" dirty="0"/>
              <a:t>ever tire of the phrase ‘show me’</a:t>
            </a:r>
            <a:r>
              <a:rPr lang="en-GB" b="1" dirty="0"/>
              <a:t>,</a:t>
            </a:r>
            <a:r>
              <a:rPr lang="en-GB" dirty="0"/>
              <a:t> it’s amazing how often it’s not actually there!</a:t>
            </a:r>
          </a:p>
          <a:p>
            <a:pPr marL="0" indent="0">
              <a:buNone/>
            </a:pPr>
            <a:endParaRPr lang="en-GB" dirty="0"/>
          </a:p>
          <a:p>
            <a:pPr marL="0" indent="0">
              <a:buNone/>
            </a:pPr>
            <a:r>
              <a:rPr lang="en-GB" dirty="0"/>
              <a:t>This example took my audit trail through the </a:t>
            </a:r>
            <a:r>
              <a:rPr lang="en-GB" dirty="0" err="1"/>
              <a:t>CoC</a:t>
            </a:r>
            <a:r>
              <a:rPr lang="en-GB" dirty="0"/>
              <a:t> process and included: training &amp; competence levels of those engaging with contractors; supervision during works; contractor inductions; contractor competency checks; tools &amp; equipment inspections, including certificates; and, communication between others on site.</a:t>
            </a:r>
          </a:p>
        </p:txBody>
      </p:sp>
      <p:pic>
        <p:nvPicPr>
          <p:cNvPr id="4" name="Picture 3">
            <a:extLst>
              <a:ext uri="{FF2B5EF4-FFF2-40B4-BE49-F238E27FC236}">
                <a16:creationId xmlns:a16="http://schemas.microsoft.com/office/drawing/2014/main" id="{976340F3-5821-4702-884E-7FDE4D6A66EB}"/>
              </a:ext>
            </a:extLst>
          </p:cNvPr>
          <p:cNvPicPr>
            <a:picLocks noChangeAspect="1"/>
          </p:cNvPicPr>
          <p:nvPr/>
        </p:nvPicPr>
        <p:blipFill>
          <a:blip r:embed="rId2"/>
          <a:stretch>
            <a:fillRect/>
          </a:stretch>
        </p:blipFill>
        <p:spPr>
          <a:xfrm>
            <a:off x="3666565" y="1127655"/>
            <a:ext cx="5355941" cy="3012717"/>
          </a:xfrm>
          <a:prstGeom prst="rect">
            <a:avLst/>
          </a:prstGeom>
        </p:spPr>
      </p:pic>
      <p:sp>
        <p:nvSpPr>
          <p:cNvPr id="13" name="Text Placeholder 4">
            <a:extLst>
              <a:ext uri="{FF2B5EF4-FFF2-40B4-BE49-F238E27FC236}">
                <a16:creationId xmlns:a16="http://schemas.microsoft.com/office/drawing/2014/main" id="{2B125C6A-3BED-42A4-A30A-EBE173B96764}"/>
              </a:ext>
            </a:extLst>
          </p:cNvPr>
          <p:cNvSpPr txBox="1">
            <a:spLocks/>
          </p:cNvSpPr>
          <p:nvPr/>
        </p:nvSpPr>
        <p:spPr>
          <a:xfrm>
            <a:off x="215153" y="1159031"/>
            <a:ext cx="3403597" cy="2910945"/>
          </a:xfrm>
          <a:prstGeom prst="rect">
            <a:avLst/>
          </a:prstGeom>
        </p:spPr>
        <p:txBody>
          <a:bodyPr vert="horz" lIns="91440" tIns="45720" rIns="91440" bIns="45720" rtlCol="0" anchor="ctr">
            <a:normAutofit fontScale="700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Font typeface="Calibri" pitchFamily="34" charset="0"/>
              <a:buNone/>
            </a:pPr>
            <a:r>
              <a:rPr lang="en-GB" dirty="0"/>
              <a:t>The control of contractors (</a:t>
            </a:r>
            <a:r>
              <a:rPr lang="en-GB" dirty="0" err="1"/>
              <a:t>CoC</a:t>
            </a:r>
            <a:r>
              <a:rPr lang="en-GB" dirty="0"/>
              <a:t>) process is often an area that lets a company down for one reason or another.  There’s so many variables influencing behaviours, it’s always a good idea to focus on any contractor works on site during your audit.</a:t>
            </a:r>
          </a:p>
          <a:p>
            <a:pPr marL="0" indent="0" fontAlgn="auto">
              <a:buFont typeface="Calibri" pitchFamily="34" charset="0"/>
              <a:buNone/>
            </a:pPr>
            <a:endParaRPr lang="en-GB" dirty="0"/>
          </a:p>
          <a:p>
            <a:pPr marL="0" indent="0" fontAlgn="auto">
              <a:buFont typeface="Calibri" pitchFamily="34" charset="0"/>
              <a:buNone/>
            </a:pPr>
            <a:r>
              <a:rPr lang="en-GB" dirty="0"/>
              <a:t>Contractors typically work with generic risk assessments trying to capture every hazard under the sun, but companies accepting these assessments without examining and verifying the relevant controls properly are putting people at risk of injury or ill-health. </a:t>
            </a:r>
          </a:p>
        </p:txBody>
      </p:sp>
    </p:spTree>
    <p:extLst>
      <p:ext uri="{BB962C8B-B14F-4D97-AF65-F5344CB8AC3E}">
        <p14:creationId xmlns:p14="http://schemas.microsoft.com/office/powerpoint/2010/main" val="2050892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fontScale="90000"/>
          </a:bodyPr>
          <a:lstStyle/>
          <a:p>
            <a:r>
              <a:rPr lang="en-GB" dirty="0"/>
              <a:t>Behavioural</a:t>
            </a:r>
            <a:r>
              <a:rPr lang="en-US" dirty="0"/>
              <a:t> safety, what does it look like?</a:t>
            </a:r>
          </a:p>
        </p:txBody>
      </p:sp>
      <p:sp>
        <p:nvSpPr>
          <p:cNvPr id="6" name="Text Placeholder 4"/>
          <p:cNvSpPr>
            <a:spLocks noGrp="1"/>
          </p:cNvSpPr>
          <p:nvPr>
            <p:ph type="body" sz="quarter" idx="11"/>
          </p:nvPr>
        </p:nvSpPr>
        <p:spPr>
          <a:xfrm>
            <a:off x="618565" y="1156447"/>
            <a:ext cx="7888941" cy="1999129"/>
          </a:xfrm>
        </p:spPr>
        <p:txBody>
          <a:bodyPr>
            <a:normAutofit fontScale="70000" lnSpcReduction="20000"/>
          </a:bodyPr>
          <a:lstStyle/>
          <a:p>
            <a:pPr marL="0" indent="0">
              <a:buNone/>
            </a:pPr>
            <a:r>
              <a:rPr lang="en-GB" dirty="0"/>
              <a:t>Audits shouldn’t just be about YES/NO compliance.  Effective auditing will always delve a bit deeper into the WHY, i.e. people’s behaviours, why they do or don’t do something.</a:t>
            </a:r>
          </a:p>
          <a:p>
            <a:pPr marL="0" indent="0">
              <a:buNone/>
            </a:pPr>
            <a:endParaRPr lang="en-GB" dirty="0"/>
          </a:p>
          <a:p>
            <a:pPr marL="0" indent="0">
              <a:buNone/>
            </a:pPr>
            <a:r>
              <a:rPr lang="en-GB" dirty="0"/>
              <a:t>My approach is to use the ‘ABC Analysis’ concept to help delve a bit deeper into the more complex areas of</a:t>
            </a:r>
            <a:r>
              <a:rPr lang="en-GB" dirty="0">
                <a:solidFill>
                  <a:srgbClr val="FF0000"/>
                </a:solidFill>
              </a:rPr>
              <a:t> </a:t>
            </a:r>
            <a:r>
              <a:rPr lang="en-GB" dirty="0"/>
              <a:t>behaviours affecting the H&amp;S culture.  It can be used for both positive and negative behaviours. </a:t>
            </a:r>
          </a:p>
          <a:p>
            <a:pPr marL="0" indent="0">
              <a:buNone/>
            </a:pPr>
            <a:endParaRPr lang="en-GB" dirty="0"/>
          </a:p>
          <a:p>
            <a:pPr marL="0" indent="0">
              <a:buNone/>
            </a:pPr>
            <a:r>
              <a:rPr lang="en-GB" dirty="0"/>
              <a:t>There are a multitude of examples and research on the web for ABC Analysis if you want to learn more about this fascinating subject.</a:t>
            </a:r>
          </a:p>
          <a:p>
            <a:pPr marL="0" indent="0">
              <a:buNone/>
            </a:pPr>
            <a:endParaRPr lang="en-GB" dirty="0"/>
          </a:p>
        </p:txBody>
      </p:sp>
      <p:graphicFrame>
        <p:nvGraphicFramePr>
          <p:cNvPr id="3" name="Diagram 2">
            <a:extLst>
              <a:ext uri="{FF2B5EF4-FFF2-40B4-BE49-F238E27FC236}">
                <a16:creationId xmlns:a16="http://schemas.microsoft.com/office/drawing/2014/main" id="{6F227DD3-9C50-4C72-8166-8D886C6378F4}"/>
              </a:ext>
            </a:extLst>
          </p:cNvPr>
          <p:cNvGraphicFramePr/>
          <p:nvPr>
            <p:extLst>
              <p:ext uri="{D42A27DB-BD31-4B8C-83A1-F6EECF244321}">
                <p14:modId xmlns:p14="http://schemas.microsoft.com/office/powerpoint/2010/main" val="2504049246"/>
              </p:ext>
            </p:extLst>
          </p:nvPr>
        </p:nvGraphicFramePr>
        <p:xfrm>
          <a:off x="1277470" y="3303494"/>
          <a:ext cx="6589059" cy="3345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3775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B558D0-A2AF-4A56-8CEF-D8F7B2C1E691}"/>
              </a:ext>
            </a:extLst>
          </p:cNvPr>
          <p:cNvSpPr>
            <a:spLocks/>
          </p:cNvSpPr>
          <p:nvPr/>
        </p:nvSpPr>
        <p:spPr>
          <a:xfrm>
            <a:off x="358588" y="726141"/>
            <a:ext cx="8498541" cy="1577788"/>
          </a:xfrm>
          <a:prstGeom prst="rect">
            <a:avLst/>
          </a:prstGeom>
          <a:noFill/>
        </p:spPr>
        <p:txBody>
          <a:bodyPr wrap="square" lIns="91440" tIns="45720" rIns="91440" bIns="45720">
            <a:normAutofit fontScale="40000" lnSpcReduction="20000"/>
          </a:bodyPr>
          <a:lstStyle/>
          <a:p>
            <a:pPr algn="ctr"/>
            <a:r>
              <a:rPr lang="en-US" sz="5400" dirty="0">
                <a:ln w="0"/>
                <a:solidFill>
                  <a:schemeClr val="accent1"/>
                </a:solidFill>
                <a:effectLst>
                  <a:outerShdw blurRad="38100" dist="25400" dir="5400000" algn="ctr" rotWithShape="0">
                    <a:srgbClr val="6E747A">
                      <a:alpha val="43000"/>
                    </a:srgbClr>
                  </a:outerShdw>
                </a:effectLst>
              </a:rPr>
              <a:t>We rely on word of mouth to keep HSfB thriving</a:t>
            </a: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a:p>
            <a:pPr algn="ctr"/>
            <a:r>
              <a:rPr lang="en-US" sz="5400" b="0" cap="none" spc="0" dirty="0">
                <a:ln w="0"/>
                <a:solidFill>
                  <a:schemeClr val="accent1"/>
                </a:solidFill>
                <a:effectLst>
                  <a:outerShdw blurRad="38100" dist="25400" dir="5400000" algn="ctr" rotWithShape="0">
                    <a:srgbClr val="6E747A">
                      <a:alpha val="43000"/>
                    </a:srgbClr>
                  </a:outerShdw>
                </a:effectLst>
              </a:rPr>
              <a:t>Please share us, tell people about us, come back often</a:t>
            </a:r>
          </a:p>
          <a:p>
            <a:pPr algn="ctr"/>
            <a:endParaRPr lang="en-US" sz="5400" dirty="0">
              <a:ln w="0"/>
              <a:solidFill>
                <a:schemeClr val="accent1"/>
              </a:solidFill>
              <a:effectLst>
                <a:outerShdw blurRad="38100" dist="25400" dir="5400000" algn="ctr" rotWithShape="0">
                  <a:srgbClr val="6E747A">
                    <a:alpha val="43000"/>
                  </a:srgbClr>
                </a:outerShdw>
              </a:effectLst>
            </a:endParaRPr>
          </a:p>
          <a:p>
            <a:pPr algn="ctr"/>
            <a:r>
              <a:rPr lang="en-US" sz="5400" b="0" cap="none" spc="0" dirty="0">
                <a:ln w="0"/>
                <a:solidFill>
                  <a:schemeClr val="accent1"/>
                </a:solidFill>
                <a:effectLst>
                  <a:outerShdw blurRad="38100" dist="25400" dir="5400000" algn="ctr" rotWithShape="0">
                    <a:srgbClr val="6E747A">
                      <a:alpha val="43000"/>
                    </a:srgbClr>
                  </a:outerShdw>
                </a:effectLst>
              </a:rPr>
              <a:t>Thank you so much for your support</a:t>
            </a:r>
          </a:p>
        </p:txBody>
      </p:sp>
      <p:pic>
        <p:nvPicPr>
          <p:cNvPr id="12" name="Picture 11">
            <a:extLst>
              <a:ext uri="{FF2B5EF4-FFF2-40B4-BE49-F238E27FC236}">
                <a16:creationId xmlns:a16="http://schemas.microsoft.com/office/drawing/2014/main" id="{98BB0851-7CEF-45BD-A444-470404859978}"/>
              </a:ext>
            </a:extLst>
          </p:cNvPr>
          <p:cNvPicPr>
            <a:picLocks noChangeAspect="1"/>
          </p:cNvPicPr>
          <p:nvPr/>
        </p:nvPicPr>
        <p:blipFill>
          <a:blip r:embed="rId2"/>
          <a:stretch>
            <a:fillRect/>
          </a:stretch>
        </p:blipFill>
        <p:spPr>
          <a:xfrm>
            <a:off x="0" y="2492188"/>
            <a:ext cx="9144000" cy="3048000"/>
          </a:xfrm>
          <a:prstGeom prst="rect">
            <a:avLst/>
          </a:prstGeom>
        </p:spPr>
      </p:pic>
      <p:pic>
        <p:nvPicPr>
          <p:cNvPr id="14" name="Picture 13">
            <a:hlinkClick r:id="rId3"/>
            <a:extLst>
              <a:ext uri="{FF2B5EF4-FFF2-40B4-BE49-F238E27FC236}">
                <a16:creationId xmlns:a16="http://schemas.microsoft.com/office/drawing/2014/main" id="{1A833A41-B44F-4865-B7FC-6CB09B083D29}"/>
              </a:ext>
            </a:extLst>
          </p:cNvPr>
          <p:cNvPicPr>
            <a:picLocks noChangeAspect="1"/>
          </p:cNvPicPr>
          <p:nvPr/>
        </p:nvPicPr>
        <p:blipFill>
          <a:blip r:embed="rId4"/>
          <a:stretch>
            <a:fillRect/>
          </a:stretch>
        </p:blipFill>
        <p:spPr>
          <a:xfrm>
            <a:off x="2040027" y="5727891"/>
            <a:ext cx="1058956" cy="1058956"/>
          </a:xfrm>
          <a:prstGeom prst="rect">
            <a:avLst/>
          </a:prstGeom>
        </p:spPr>
      </p:pic>
      <p:pic>
        <p:nvPicPr>
          <p:cNvPr id="16" name="Picture 15">
            <a:hlinkClick r:id="rId5"/>
            <a:extLst>
              <a:ext uri="{FF2B5EF4-FFF2-40B4-BE49-F238E27FC236}">
                <a16:creationId xmlns:a16="http://schemas.microsoft.com/office/drawing/2014/main" id="{016E3742-536B-488F-AA70-37B53C3429BF}"/>
              </a:ext>
            </a:extLst>
          </p:cNvPr>
          <p:cNvPicPr>
            <a:picLocks noChangeAspect="1"/>
          </p:cNvPicPr>
          <p:nvPr/>
        </p:nvPicPr>
        <p:blipFill>
          <a:blip r:embed="rId6"/>
          <a:stretch>
            <a:fillRect/>
          </a:stretch>
        </p:blipFill>
        <p:spPr>
          <a:xfrm>
            <a:off x="6045573" y="5728447"/>
            <a:ext cx="1058400" cy="1058400"/>
          </a:xfrm>
          <a:prstGeom prst="rect">
            <a:avLst/>
          </a:prstGeom>
        </p:spPr>
      </p:pic>
      <p:pic>
        <p:nvPicPr>
          <p:cNvPr id="18" name="Picture 17">
            <a:hlinkClick r:id="rId7"/>
            <a:extLst>
              <a:ext uri="{FF2B5EF4-FFF2-40B4-BE49-F238E27FC236}">
                <a16:creationId xmlns:a16="http://schemas.microsoft.com/office/drawing/2014/main" id="{DF49831C-FE42-4642-AA7A-AC0652A336CB}"/>
              </a:ext>
            </a:extLst>
          </p:cNvPr>
          <p:cNvPicPr>
            <a:picLocks noChangeAspect="1"/>
          </p:cNvPicPr>
          <p:nvPr/>
        </p:nvPicPr>
        <p:blipFill>
          <a:blip r:embed="rId8"/>
          <a:stretch>
            <a:fillRect/>
          </a:stretch>
        </p:blipFill>
        <p:spPr>
          <a:xfrm>
            <a:off x="4043078" y="5728447"/>
            <a:ext cx="1058400" cy="1058400"/>
          </a:xfrm>
          <a:prstGeom prst="rect">
            <a:avLst/>
          </a:prstGeom>
        </p:spPr>
      </p:pic>
    </p:spTree>
    <p:extLst>
      <p:ext uri="{BB962C8B-B14F-4D97-AF65-F5344CB8AC3E}">
        <p14:creationId xmlns:p14="http://schemas.microsoft.com/office/powerpoint/2010/main" val="3070638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fontScale="90000"/>
          </a:bodyPr>
          <a:lstStyle/>
          <a:p>
            <a:r>
              <a:rPr lang="en-GB" dirty="0"/>
              <a:t>Behavioural</a:t>
            </a:r>
            <a:r>
              <a:rPr lang="en-US" dirty="0"/>
              <a:t> safety, what does it look like?</a:t>
            </a:r>
          </a:p>
        </p:txBody>
      </p:sp>
      <p:sp>
        <p:nvSpPr>
          <p:cNvPr id="6" name="Text Placeholder 4"/>
          <p:cNvSpPr>
            <a:spLocks noGrp="1"/>
          </p:cNvSpPr>
          <p:nvPr>
            <p:ph type="body" sz="quarter" idx="11"/>
          </p:nvPr>
        </p:nvSpPr>
        <p:spPr>
          <a:xfrm>
            <a:off x="209125" y="1156447"/>
            <a:ext cx="4838005" cy="1999129"/>
          </a:xfrm>
        </p:spPr>
        <p:txBody>
          <a:bodyPr>
            <a:normAutofit fontScale="70000" lnSpcReduction="20000"/>
          </a:bodyPr>
          <a:lstStyle/>
          <a:p>
            <a:pPr marL="0" indent="0">
              <a:buNone/>
            </a:pPr>
            <a:r>
              <a:rPr lang="en-GB" dirty="0"/>
              <a:t>The poor condition of this grinder could take an auditor down the route of maintenance, storage, PAT, training, abrasive wheels, quarantine process, supervision, authorisations, risk assessment, HAVS, etc.</a:t>
            </a:r>
          </a:p>
          <a:p>
            <a:pPr marL="0" indent="0">
              <a:buNone/>
            </a:pPr>
            <a:endParaRPr lang="en-GB" dirty="0"/>
          </a:p>
          <a:p>
            <a:pPr marL="0" indent="0">
              <a:buNone/>
            </a:pPr>
            <a:r>
              <a:rPr lang="en-GB" dirty="0"/>
              <a:t>In saying all that, I want to know why the operator chooses to use the grinder without the handle being attached </a:t>
            </a:r>
            <a:r>
              <a:rPr lang="en-GB" b="1" i="1" dirty="0"/>
              <a:t>when they know they should</a:t>
            </a:r>
            <a:r>
              <a:rPr lang="en-GB" dirty="0"/>
              <a:t>.</a:t>
            </a:r>
          </a:p>
        </p:txBody>
      </p:sp>
      <p:graphicFrame>
        <p:nvGraphicFramePr>
          <p:cNvPr id="3" name="Diagram 2">
            <a:extLst>
              <a:ext uri="{FF2B5EF4-FFF2-40B4-BE49-F238E27FC236}">
                <a16:creationId xmlns:a16="http://schemas.microsoft.com/office/drawing/2014/main" id="{6F227DD3-9C50-4C72-8166-8D886C6378F4}"/>
              </a:ext>
            </a:extLst>
          </p:cNvPr>
          <p:cNvGraphicFramePr/>
          <p:nvPr>
            <p:extLst>
              <p:ext uri="{D42A27DB-BD31-4B8C-83A1-F6EECF244321}">
                <p14:modId xmlns:p14="http://schemas.microsoft.com/office/powerpoint/2010/main" val="1057828917"/>
              </p:ext>
            </p:extLst>
          </p:nvPr>
        </p:nvGraphicFramePr>
        <p:xfrm>
          <a:off x="209125" y="3325901"/>
          <a:ext cx="6589059" cy="3345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3BB2D4B-4C21-4B5C-8BE3-1B54B5143EAB}"/>
              </a:ext>
            </a:extLst>
          </p:cNvPr>
          <p:cNvPicPr>
            <a:picLocks noChangeAspect="1"/>
          </p:cNvPicPr>
          <p:nvPr/>
        </p:nvPicPr>
        <p:blipFill>
          <a:blip r:embed="rId7"/>
          <a:stretch>
            <a:fillRect/>
          </a:stretch>
        </p:blipFill>
        <p:spPr>
          <a:xfrm>
            <a:off x="5141756" y="1000124"/>
            <a:ext cx="3831915" cy="2155452"/>
          </a:xfrm>
          <a:prstGeom prst="rect">
            <a:avLst/>
          </a:prstGeom>
        </p:spPr>
      </p:pic>
      <p:grpSp>
        <p:nvGrpSpPr>
          <p:cNvPr id="8" name="Group 7">
            <a:extLst>
              <a:ext uri="{FF2B5EF4-FFF2-40B4-BE49-F238E27FC236}">
                <a16:creationId xmlns:a16="http://schemas.microsoft.com/office/drawing/2014/main" id="{EDF8F6F8-0CAE-4FE1-A79A-9F6E6420EFD1}"/>
              </a:ext>
            </a:extLst>
          </p:cNvPr>
          <p:cNvGrpSpPr/>
          <p:nvPr/>
        </p:nvGrpSpPr>
        <p:grpSpPr>
          <a:xfrm>
            <a:off x="6900347" y="3325900"/>
            <a:ext cx="2091254" cy="3345329"/>
            <a:chOff x="4497000" y="0"/>
            <a:chExt cx="2091254" cy="3345329"/>
          </a:xfrm>
        </p:grpSpPr>
        <p:sp>
          <p:nvSpPr>
            <p:cNvPr id="15" name="Rectangle: Rounded Corners 14">
              <a:extLst>
                <a:ext uri="{FF2B5EF4-FFF2-40B4-BE49-F238E27FC236}">
                  <a16:creationId xmlns:a16="http://schemas.microsoft.com/office/drawing/2014/main" id="{17C91ABE-B92C-436D-BAFB-09ABC5ED6808}"/>
                </a:ext>
              </a:extLst>
            </p:cNvPr>
            <p:cNvSpPr/>
            <p:nvPr/>
          </p:nvSpPr>
          <p:spPr>
            <a:xfrm>
              <a:off x="4497000" y="0"/>
              <a:ext cx="2091254" cy="3345329"/>
            </a:xfrm>
            <a:prstGeom prst="roundRect">
              <a:avLst>
                <a:gd name="adj" fmla="val 10000"/>
              </a:avLst>
            </a:prstGeom>
            <a:solidFill>
              <a:srgbClr val="92D05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6" name="Rectangle: Rounded Corners 4">
              <a:extLst>
                <a:ext uri="{FF2B5EF4-FFF2-40B4-BE49-F238E27FC236}">
                  <a16:creationId xmlns:a16="http://schemas.microsoft.com/office/drawing/2014/main" id="{D38762A2-EFFF-4797-9C5D-058F1635DFCA}"/>
                </a:ext>
              </a:extLst>
            </p:cNvPr>
            <p:cNvSpPr txBox="1"/>
            <p:nvPr/>
          </p:nvSpPr>
          <p:spPr>
            <a:xfrm>
              <a:off x="4497000" y="0"/>
              <a:ext cx="2091254" cy="6245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Corrective actions</a:t>
              </a:r>
            </a:p>
          </p:txBody>
        </p:sp>
      </p:grpSp>
      <p:grpSp>
        <p:nvGrpSpPr>
          <p:cNvPr id="9" name="Group 8">
            <a:extLst>
              <a:ext uri="{FF2B5EF4-FFF2-40B4-BE49-F238E27FC236}">
                <a16:creationId xmlns:a16="http://schemas.microsoft.com/office/drawing/2014/main" id="{938F2BA8-1CED-403F-A4E7-A75E76534387}"/>
              </a:ext>
            </a:extLst>
          </p:cNvPr>
          <p:cNvGrpSpPr/>
          <p:nvPr/>
        </p:nvGrpSpPr>
        <p:grpSpPr>
          <a:xfrm>
            <a:off x="7109473" y="3827929"/>
            <a:ext cx="1673003" cy="2750669"/>
            <a:chOff x="4706126" y="1004578"/>
            <a:chExt cx="1673003" cy="1008662"/>
          </a:xfrm>
        </p:grpSpPr>
        <p:sp>
          <p:nvSpPr>
            <p:cNvPr id="13" name="Rectangle: Rounded Corners 12">
              <a:extLst>
                <a:ext uri="{FF2B5EF4-FFF2-40B4-BE49-F238E27FC236}">
                  <a16:creationId xmlns:a16="http://schemas.microsoft.com/office/drawing/2014/main" id="{C52B1AD9-1E9D-4AE4-8ECA-4A5E8D61FF0A}"/>
                </a:ext>
              </a:extLst>
            </p:cNvPr>
            <p:cNvSpPr/>
            <p:nvPr/>
          </p:nvSpPr>
          <p:spPr>
            <a:xfrm>
              <a:off x="4706126" y="1004578"/>
              <a:ext cx="1673003" cy="1008662"/>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Rectangle: Rounded Corners 6">
              <a:extLst>
                <a:ext uri="{FF2B5EF4-FFF2-40B4-BE49-F238E27FC236}">
                  <a16:creationId xmlns:a16="http://schemas.microsoft.com/office/drawing/2014/main" id="{AE47B9A4-B958-4F40-9C9B-281761719ABA}"/>
                </a:ext>
              </a:extLst>
            </p:cNvPr>
            <p:cNvSpPr txBox="1"/>
            <p:nvPr/>
          </p:nvSpPr>
          <p:spPr>
            <a:xfrm>
              <a:off x="4735669" y="1034121"/>
              <a:ext cx="1613917" cy="9495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26670" rIns="35560" bIns="26670" numCol="1" spcCol="1270" anchor="ctr" anchorCtr="0">
              <a:normAutofit fontScale="92500" lnSpcReduction="20000"/>
            </a:bodyPr>
            <a:lstStyle/>
            <a:p>
              <a:pPr marL="0" lvl="0" indent="0" algn="ctr" defTabSz="622300">
                <a:lnSpc>
                  <a:spcPct val="90000"/>
                </a:lnSpc>
                <a:spcBef>
                  <a:spcPct val="0"/>
                </a:spcBef>
                <a:spcAft>
                  <a:spcPct val="35000"/>
                </a:spcAft>
                <a:buNone/>
              </a:pPr>
              <a:r>
                <a:rPr lang="en-GB" sz="1400" kern="1200" dirty="0"/>
                <a:t>Repair / replace grinder &amp; review processes for doing so</a:t>
              </a:r>
            </a:p>
            <a:p>
              <a:pPr marL="0" lvl="0" indent="0" algn="ctr" defTabSz="622300">
                <a:lnSpc>
                  <a:spcPct val="90000"/>
                </a:lnSpc>
                <a:spcBef>
                  <a:spcPct val="0"/>
                </a:spcBef>
                <a:spcAft>
                  <a:spcPct val="35000"/>
                </a:spcAft>
                <a:buNone/>
              </a:pPr>
              <a:r>
                <a:rPr lang="en-GB" sz="1400" kern="1200" dirty="0"/>
                <a:t>Investigate acces</a:t>
              </a:r>
              <a:r>
                <a:rPr lang="en-GB" sz="1400" dirty="0"/>
                <a:t>s restrictions, rethink design, sequence of work</a:t>
              </a:r>
            </a:p>
            <a:p>
              <a:pPr marL="0" lvl="0" indent="0" algn="ctr" defTabSz="622300">
                <a:lnSpc>
                  <a:spcPct val="90000"/>
                </a:lnSpc>
                <a:spcBef>
                  <a:spcPct val="0"/>
                </a:spcBef>
                <a:spcAft>
                  <a:spcPct val="35000"/>
                </a:spcAft>
                <a:buNone/>
              </a:pPr>
              <a:r>
                <a:rPr lang="en-GB" sz="1400" kern="1200" dirty="0"/>
                <a:t>Review the training, re-train operators &amp; supervisors</a:t>
              </a:r>
            </a:p>
            <a:p>
              <a:pPr marL="0" lvl="0" indent="0" algn="ctr" defTabSz="622300">
                <a:lnSpc>
                  <a:spcPct val="90000"/>
                </a:lnSpc>
                <a:spcBef>
                  <a:spcPct val="0"/>
                </a:spcBef>
                <a:spcAft>
                  <a:spcPct val="35000"/>
                </a:spcAft>
                <a:buNone/>
              </a:pPr>
              <a:r>
                <a:rPr lang="en-GB" sz="1400" dirty="0"/>
                <a:t>Site survey to identify other defective equipment</a:t>
              </a:r>
              <a:endParaRPr lang="en-GB" sz="1400" kern="1200" dirty="0"/>
            </a:p>
            <a:p>
              <a:pPr marL="0" lvl="0" indent="0" algn="ctr" defTabSz="622300">
                <a:lnSpc>
                  <a:spcPct val="90000"/>
                </a:lnSpc>
                <a:spcBef>
                  <a:spcPct val="0"/>
                </a:spcBef>
                <a:spcAft>
                  <a:spcPct val="35000"/>
                </a:spcAft>
                <a:buNone/>
              </a:pPr>
              <a:r>
                <a:rPr lang="en-GB" sz="1400" dirty="0"/>
                <a:t>Increase observations on using hand held power tools</a:t>
              </a:r>
              <a:endParaRPr lang="en-GB" sz="1400" kern="1200" dirty="0"/>
            </a:p>
          </p:txBody>
        </p:sp>
      </p:grpSp>
    </p:spTree>
    <p:extLst>
      <p:ext uri="{BB962C8B-B14F-4D97-AF65-F5344CB8AC3E}">
        <p14:creationId xmlns:p14="http://schemas.microsoft.com/office/powerpoint/2010/main" val="578351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fontScale="90000"/>
          </a:bodyPr>
          <a:lstStyle/>
          <a:p>
            <a:r>
              <a:rPr lang="en-GB" dirty="0"/>
              <a:t>Behavioural</a:t>
            </a:r>
            <a:r>
              <a:rPr lang="en-US" dirty="0"/>
              <a:t> safety, what does it look like?</a:t>
            </a:r>
          </a:p>
        </p:txBody>
      </p:sp>
      <p:sp>
        <p:nvSpPr>
          <p:cNvPr id="6" name="Text Placeholder 4"/>
          <p:cNvSpPr>
            <a:spLocks noGrp="1"/>
          </p:cNvSpPr>
          <p:nvPr>
            <p:ph type="body" sz="quarter" idx="11"/>
          </p:nvPr>
        </p:nvSpPr>
        <p:spPr>
          <a:xfrm>
            <a:off x="591670" y="1156447"/>
            <a:ext cx="4589929" cy="1999129"/>
          </a:xfrm>
        </p:spPr>
        <p:txBody>
          <a:bodyPr>
            <a:normAutofit fontScale="92500"/>
          </a:bodyPr>
          <a:lstStyle/>
          <a:p>
            <a:pPr marL="0" indent="0">
              <a:buNone/>
            </a:pPr>
            <a:r>
              <a:rPr lang="en-GB" dirty="0"/>
              <a:t>Eyewash station has one bottle missing.  Remaining bottle has been used and put back.  There has been no incident report, no first aid report, no request to replenish the eyewash bottles; therefore, no corrective action to prevent reoccurrence.</a:t>
            </a:r>
          </a:p>
        </p:txBody>
      </p:sp>
      <p:graphicFrame>
        <p:nvGraphicFramePr>
          <p:cNvPr id="3" name="Diagram 2">
            <a:extLst>
              <a:ext uri="{FF2B5EF4-FFF2-40B4-BE49-F238E27FC236}">
                <a16:creationId xmlns:a16="http://schemas.microsoft.com/office/drawing/2014/main" id="{6F227DD3-9C50-4C72-8166-8D886C6378F4}"/>
              </a:ext>
            </a:extLst>
          </p:cNvPr>
          <p:cNvGraphicFramePr/>
          <p:nvPr>
            <p:extLst>
              <p:ext uri="{D42A27DB-BD31-4B8C-83A1-F6EECF244321}">
                <p14:modId xmlns:p14="http://schemas.microsoft.com/office/powerpoint/2010/main" val="3626964052"/>
              </p:ext>
            </p:extLst>
          </p:nvPr>
        </p:nvGraphicFramePr>
        <p:xfrm>
          <a:off x="209125" y="3325901"/>
          <a:ext cx="6589059" cy="3345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EDF8F6F8-0CAE-4FE1-A79A-9F6E6420EFD1}"/>
              </a:ext>
            </a:extLst>
          </p:cNvPr>
          <p:cNvGrpSpPr/>
          <p:nvPr/>
        </p:nvGrpSpPr>
        <p:grpSpPr>
          <a:xfrm>
            <a:off x="6900347" y="3325900"/>
            <a:ext cx="2091254" cy="3345329"/>
            <a:chOff x="4497000" y="0"/>
            <a:chExt cx="2091254" cy="3345329"/>
          </a:xfrm>
        </p:grpSpPr>
        <p:sp>
          <p:nvSpPr>
            <p:cNvPr id="15" name="Rectangle: Rounded Corners 14">
              <a:extLst>
                <a:ext uri="{FF2B5EF4-FFF2-40B4-BE49-F238E27FC236}">
                  <a16:creationId xmlns:a16="http://schemas.microsoft.com/office/drawing/2014/main" id="{17C91ABE-B92C-436D-BAFB-09ABC5ED6808}"/>
                </a:ext>
              </a:extLst>
            </p:cNvPr>
            <p:cNvSpPr/>
            <p:nvPr/>
          </p:nvSpPr>
          <p:spPr>
            <a:xfrm>
              <a:off x="4497000" y="0"/>
              <a:ext cx="2091254" cy="3345329"/>
            </a:xfrm>
            <a:prstGeom prst="roundRect">
              <a:avLst>
                <a:gd name="adj" fmla="val 10000"/>
              </a:avLst>
            </a:prstGeom>
            <a:solidFill>
              <a:srgbClr val="92D05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6" name="Rectangle: Rounded Corners 4">
              <a:extLst>
                <a:ext uri="{FF2B5EF4-FFF2-40B4-BE49-F238E27FC236}">
                  <a16:creationId xmlns:a16="http://schemas.microsoft.com/office/drawing/2014/main" id="{D38762A2-EFFF-4797-9C5D-058F1635DFCA}"/>
                </a:ext>
              </a:extLst>
            </p:cNvPr>
            <p:cNvSpPr txBox="1"/>
            <p:nvPr/>
          </p:nvSpPr>
          <p:spPr>
            <a:xfrm>
              <a:off x="4497000" y="0"/>
              <a:ext cx="2091254" cy="7171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Corrective actions</a:t>
              </a:r>
            </a:p>
          </p:txBody>
        </p:sp>
      </p:grpSp>
      <p:grpSp>
        <p:nvGrpSpPr>
          <p:cNvPr id="9" name="Group 8">
            <a:extLst>
              <a:ext uri="{FF2B5EF4-FFF2-40B4-BE49-F238E27FC236}">
                <a16:creationId xmlns:a16="http://schemas.microsoft.com/office/drawing/2014/main" id="{938F2BA8-1CED-403F-A4E7-A75E76534387}"/>
              </a:ext>
            </a:extLst>
          </p:cNvPr>
          <p:cNvGrpSpPr/>
          <p:nvPr/>
        </p:nvGrpSpPr>
        <p:grpSpPr>
          <a:xfrm>
            <a:off x="7109473" y="3908612"/>
            <a:ext cx="1673003" cy="2669986"/>
            <a:chOff x="4706126" y="1004578"/>
            <a:chExt cx="1673003" cy="1008662"/>
          </a:xfrm>
        </p:grpSpPr>
        <p:sp>
          <p:nvSpPr>
            <p:cNvPr id="13" name="Rectangle: Rounded Corners 12">
              <a:extLst>
                <a:ext uri="{FF2B5EF4-FFF2-40B4-BE49-F238E27FC236}">
                  <a16:creationId xmlns:a16="http://schemas.microsoft.com/office/drawing/2014/main" id="{C52B1AD9-1E9D-4AE4-8ECA-4A5E8D61FF0A}"/>
                </a:ext>
              </a:extLst>
            </p:cNvPr>
            <p:cNvSpPr/>
            <p:nvPr/>
          </p:nvSpPr>
          <p:spPr>
            <a:xfrm>
              <a:off x="4706126" y="1004578"/>
              <a:ext cx="1673003" cy="1008662"/>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Rectangle: Rounded Corners 6">
              <a:extLst>
                <a:ext uri="{FF2B5EF4-FFF2-40B4-BE49-F238E27FC236}">
                  <a16:creationId xmlns:a16="http://schemas.microsoft.com/office/drawing/2014/main" id="{AE47B9A4-B958-4F40-9C9B-281761719ABA}"/>
                </a:ext>
              </a:extLst>
            </p:cNvPr>
            <p:cNvSpPr txBox="1"/>
            <p:nvPr/>
          </p:nvSpPr>
          <p:spPr>
            <a:xfrm>
              <a:off x="4735669" y="1034121"/>
              <a:ext cx="1613917" cy="9495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26670" rIns="35560" bIns="26670" numCol="1" spcCol="1270" anchor="ctr" anchorCtr="0">
              <a:normAutofit/>
            </a:bodyPr>
            <a:lstStyle/>
            <a:p>
              <a:pPr marL="0" lvl="0" indent="0" algn="ctr" defTabSz="622300">
                <a:lnSpc>
                  <a:spcPct val="90000"/>
                </a:lnSpc>
                <a:spcBef>
                  <a:spcPct val="0"/>
                </a:spcBef>
                <a:spcAft>
                  <a:spcPct val="35000"/>
                </a:spcAft>
                <a:buNone/>
              </a:pPr>
              <a:r>
                <a:rPr lang="en-GB" sz="1400" kern="1200" dirty="0"/>
                <a:t>Replace eyewash</a:t>
              </a:r>
            </a:p>
            <a:p>
              <a:pPr marL="0" lvl="0" indent="0" algn="ctr" defTabSz="622300">
                <a:lnSpc>
                  <a:spcPct val="90000"/>
                </a:lnSpc>
                <a:spcBef>
                  <a:spcPct val="0"/>
                </a:spcBef>
                <a:spcAft>
                  <a:spcPct val="35000"/>
                </a:spcAft>
                <a:buNone/>
              </a:pPr>
              <a:r>
                <a:rPr lang="en-GB" sz="1400" dirty="0"/>
                <a:t>Audit eyewash replenishment process</a:t>
              </a:r>
            </a:p>
            <a:p>
              <a:pPr marL="0" lvl="0" indent="0" algn="ctr" defTabSz="622300">
                <a:lnSpc>
                  <a:spcPct val="90000"/>
                </a:lnSpc>
                <a:spcBef>
                  <a:spcPct val="0"/>
                </a:spcBef>
                <a:spcAft>
                  <a:spcPct val="35000"/>
                </a:spcAft>
                <a:buNone/>
              </a:pPr>
              <a:r>
                <a:rPr lang="en-GB" sz="1400" kern="1200" dirty="0"/>
                <a:t>Develop training for accident reporting</a:t>
              </a:r>
            </a:p>
            <a:p>
              <a:pPr marL="0" lvl="0" indent="0" algn="ctr" defTabSz="622300">
                <a:lnSpc>
                  <a:spcPct val="90000"/>
                </a:lnSpc>
                <a:spcBef>
                  <a:spcPct val="0"/>
                </a:spcBef>
                <a:spcAft>
                  <a:spcPct val="35000"/>
                </a:spcAft>
                <a:buNone/>
              </a:pPr>
              <a:r>
                <a:rPr lang="en-GB" sz="1400" dirty="0"/>
                <a:t>Escalate the contractor’s fears to senior management</a:t>
              </a:r>
            </a:p>
            <a:p>
              <a:pPr marL="0" lvl="0" indent="0" algn="ctr" defTabSz="622300">
                <a:lnSpc>
                  <a:spcPct val="90000"/>
                </a:lnSpc>
                <a:spcBef>
                  <a:spcPct val="0"/>
                </a:spcBef>
                <a:spcAft>
                  <a:spcPct val="35000"/>
                </a:spcAft>
                <a:buNone/>
              </a:pPr>
              <a:r>
                <a:rPr lang="en-GB" sz="1400" kern="1200" dirty="0"/>
                <a:t>Consider a </a:t>
              </a:r>
              <a:r>
                <a:rPr lang="en-GB" sz="1400" dirty="0"/>
                <a:t>culture climate survey</a:t>
              </a:r>
              <a:endParaRPr lang="en-GB" sz="1400" kern="1200" dirty="0"/>
            </a:p>
          </p:txBody>
        </p:sp>
      </p:grpSp>
      <p:pic>
        <p:nvPicPr>
          <p:cNvPr id="5" name="Picture 4">
            <a:extLst>
              <a:ext uri="{FF2B5EF4-FFF2-40B4-BE49-F238E27FC236}">
                <a16:creationId xmlns:a16="http://schemas.microsoft.com/office/drawing/2014/main" id="{7C82E525-AE6A-49A4-B368-89F737505A90}"/>
              </a:ext>
            </a:extLst>
          </p:cNvPr>
          <p:cNvPicPr>
            <a:picLocks noChangeAspect="1"/>
          </p:cNvPicPr>
          <p:nvPr/>
        </p:nvPicPr>
        <p:blipFill>
          <a:blip r:embed="rId7"/>
          <a:stretch>
            <a:fillRect/>
          </a:stretch>
        </p:blipFill>
        <p:spPr>
          <a:xfrm>
            <a:off x="6019342" y="929847"/>
            <a:ext cx="2857135" cy="2317851"/>
          </a:xfrm>
          <a:prstGeom prst="rect">
            <a:avLst/>
          </a:prstGeom>
        </p:spPr>
      </p:pic>
    </p:spTree>
    <p:extLst>
      <p:ext uri="{BB962C8B-B14F-4D97-AF65-F5344CB8AC3E}">
        <p14:creationId xmlns:p14="http://schemas.microsoft.com/office/powerpoint/2010/main" val="1847440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fontScale="90000"/>
          </a:bodyPr>
          <a:lstStyle/>
          <a:p>
            <a:r>
              <a:rPr lang="en-GB" dirty="0"/>
              <a:t>Behavioural</a:t>
            </a:r>
            <a:r>
              <a:rPr lang="en-US" dirty="0"/>
              <a:t> safety, what does it look like?</a:t>
            </a:r>
          </a:p>
        </p:txBody>
      </p:sp>
      <p:sp>
        <p:nvSpPr>
          <p:cNvPr id="6" name="Text Placeholder 4"/>
          <p:cNvSpPr>
            <a:spLocks noGrp="1"/>
          </p:cNvSpPr>
          <p:nvPr>
            <p:ph type="body" sz="quarter" idx="11"/>
          </p:nvPr>
        </p:nvSpPr>
        <p:spPr>
          <a:xfrm>
            <a:off x="591670" y="1156447"/>
            <a:ext cx="5889812" cy="1999129"/>
          </a:xfrm>
        </p:spPr>
        <p:txBody>
          <a:bodyPr>
            <a:normAutofit fontScale="92500" lnSpcReduction="20000"/>
          </a:bodyPr>
          <a:lstStyle/>
          <a:p>
            <a:pPr marL="0" indent="0">
              <a:buNone/>
            </a:pPr>
            <a:r>
              <a:rPr lang="en-GB" dirty="0"/>
              <a:t>Concrete slab has risen due to unusually hot weather, causing a trip hazard.</a:t>
            </a:r>
          </a:p>
          <a:p>
            <a:pPr marL="0" indent="0">
              <a:buNone/>
            </a:pPr>
            <a:endParaRPr lang="en-GB" dirty="0"/>
          </a:p>
          <a:p>
            <a:pPr marL="0" indent="0">
              <a:buNone/>
            </a:pPr>
            <a:r>
              <a:rPr lang="en-GB" dirty="0"/>
              <a:t>Positive behaviours need to be recognised, even if it’s not exactly as we would want sometimes.  This sign isn’t the best, but somebody has taken the time to do something about a trip hazard and it’s still effective.</a:t>
            </a:r>
          </a:p>
        </p:txBody>
      </p:sp>
      <p:graphicFrame>
        <p:nvGraphicFramePr>
          <p:cNvPr id="3" name="Diagram 2">
            <a:extLst>
              <a:ext uri="{FF2B5EF4-FFF2-40B4-BE49-F238E27FC236}">
                <a16:creationId xmlns:a16="http://schemas.microsoft.com/office/drawing/2014/main" id="{6F227DD3-9C50-4C72-8166-8D886C6378F4}"/>
              </a:ext>
            </a:extLst>
          </p:cNvPr>
          <p:cNvGraphicFramePr/>
          <p:nvPr>
            <p:extLst>
              <p:ext uri="{D42A27DB-BD31-4B8C-83A1-F6EECF244321}">
                <p14:modId xmlns:p14="http://schemas.microsoft.com/office/powerpoint/2010/main" val="2449754962"/>
              </p:ext>
            </p:extLst>
          </p:nvPr>
        </p:nvGraphicFramePr>
        <p:xfrm>
          <a:off x="209125" y="3325901"/>
          <a:ext cx="6589059" cy="3345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EDF8F6F8-0CAE-4FE1-A79A-9F6E6420EFD1}"/>
              </a:ext>
            </a:extLst>
          </p:cNvPr>
          <p:cNvGrpSpPr/>
          <p:nvPr/>
        </p:nvGrpSpPr>
        <p:grpSpPr>
          <a:xfrm>
            <a:off x="6900347" y="4186518"/>
            <a:ext cx="2091254" cy="2484711"/>
            <a:chOff x="4497000" y="860618"/>
            <a:chExt cx="2091254" cy="2484711"/>
          </a:xfrm>
        </p:grpSpPr>
        <p:sp>
          <p:nvSpPr>
            <p:cNvPr id="15" name="Rectangle: Rounded Corners 14">
              <a:extLst>
                <a:ext uri="{FF2B5EF4-FFF2-40B4-BE49-F238E27FC236}">
                  <a16:creationId xmlns:a16="http://schemas.microsoft.com/office/drawing/2014/main" id="{17C91ABE-B92C-436D-BAFB-09ABC5ED6808}"/>
                </a:ext>
              </a:extLst>
            </p:cNvPr>
            <p:cNvSpPr/>
            <p:nvPr/>
          </p:nvSpPr>
          <p:spPr>
            <a:xfrm>
              <a:off x="4497000" y="860618"/>
              <a:ext cx="2091254" cy="2484711"/>
            </a:xfrm>
            <a:prstGeom prst="roundRect">
              <a:avLst>
                <a:gd name="adj" fmla="val 10000"/>
              </a:avLst>
            </a:prstGeom>
            <a:solidFill>
              <a:srgbClr val="92D05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6" name="Rectangle: Rounded Corners 4">
              <a:extLst>
                <a:ext uri="{FF2B5EF4-FFF2-40B4-BE49-F238E27FC236}">
                  <a16:creationId xmlns:a16="http://schemas.microsoft.com/office/drawing/2014/main" id="{D38762A2-EFFF-4797-9C5D-058F1635DFCA}"/>
                </a:ext>
              </a:extLst>
            </p:cNvPr>
            <p:cNvSpPr txBox="1"/>
            <p:nvPr/>
          </p:nvSpPr>
          <p:spPr>
            <a:xfrm>
              <a:off x="4497000" y="918620"/>
              <a:ext cx="2091254" cy="7171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strike="sngStrike" kern="1200" dirty="0"/>
                <a:t>Corrective actions</a:t>
              </a:r>
            </a:p>
            <a:p>
              <a:pPr marL="0" lvl="0" indent="0" algn="ctr" defTabSz="844550">
                <a:lnSpc>
                  <a:spcPct val="90000"/>
                </a:lnSpc>
                <a:spcBef>
                  <a:spcPct val="0"/>
                </a:spcBef>
                <a:spcAft>
                  <a:spcPct val="35000"/>
                </a:spcAft>
                <a:buNone/>
              </a:pPr>
              <a:r>
                <a:rPr lang="en-GB" sz="1900" u="sng" dirty="0"/>
                <a:t>Recognition</a:t>
              </a:r>
              <a:endParaRPr lang="en-GB" sz="1900" u="sng" kern="1200" dirty="0"/>
            </a:p>
          </p:txBody>
        </p:sp>
      </p:grpSp>
      <p:grpSp>
        <p:nvGrpSpPr>
          <p:cNvPr id="9" name="Group 8">
            <a:extLst>
              <a:ext uri="{FF2B5EF4-FFF2-40B4-BE49-F238E27FC236}">
                <a16:creationId xmlns:a16="http://schemas.microsoft.com/office/drawing/2014/main" id="{938F2BA8-1CED-403F-A4E7-A75E76534387}"/>
              </a:ext>
            </a:extLst>
          </p:cNvPr>
          <p:cNvGrpSpPr/>
          <p:nvPr/>
        </p:nvGrpSpPr>
        <p:grpSpPr>
          <a:xfrm>
            <a:off x="7109473" y="4961702"/>
            <a:ext cx="1673003" cy="1616896"/>
            <a:chOff x="4706126" y="1004578"/>
            <a:chExt cx="1673003" cy="1008662"/>
          </a:xfrm>
        </p:grpSpPr>
        <p:sp>
          <p:nvSpPr>
            <p:cNvPr id="13" name="Rectangle: Rounded Corners 12">
              <a:extLst>
                <a:ext uri="{FF2B5EF4-FFF2-40B4-BE49-F238E27FC236}">
                  <a16:creationId xmlns:a16="http://schemas.microsoft.com/office/drawing/2014/main" id="{C52B1AD9-1E9D-4AE4-8ECA-4A5E8D61FF0A}"/>
                </a:ext>
              </a:extLst>
            </p:cNvPr>
            <p:cNvSpPr/>
            <p:nvPr/>
          </p:nvSpPr>
          <p:spPr>
            <a:xfrm>
              <a:off x="4706126" y="1004578"/>
              <a:ext cx="1673003" cy="1008662"/>
            </a:xfrm>
            <a:prstGeom prst="roundRect">
              <a:avLst>
                <a:gd name="adj" fmla="val 10000"/>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Rectangle: Rounded Corners 6">
              <a:extLst>
                <a:ext uri="{FF2B5EF4-FFF2-40B4-BE49-F238E27FC236}">
                  <a16:creationId xmlns:a16="http://schemas.microsoft.com/office/drawing/2014/main" id="{AE47B9A4-B958-4F40-9C9B-281761719ABA}"/>
                </a:ext>
              </a:extLst>
            </p:cNvPr>
            <p:cNvSpPr txBox="1"/>
            <p:nvPr/>
          </p:nvSpPr>
          <p:spPr>
            <a:xfrm>
              <a:off x="4735669" y="1080239"/>
              <a:ext cx="1613917" cy="9034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26670" rIns="35560" bIns="26670" numCol="1" spcCol="1270" anchor="ctr" anchorCtr="0">
              <a:normAutofit/>
            </a:bodyPr>
            <a:lstStyle/>
            <a:p>
              <a:pPr marL="0" lvl="0" indent="0" algn="ctr" defTabSz="622300">
                <a:lnSpc>
                  <a:spcPct val="90000"/>
                </a:lnSpc>
                <a:spcBef>
                  <a:spcPct val="0"/>
                </a:spcBef>
                <a:spcAft>
                  <a:spcPct val="35000"/>
                </a:spcAft>
                <a:buNone/>
              </a:pPr>
              <a:r>
                <a:rPr lang="en-GB" sz="1400" kern="1200" dirty="0"/>
                <a:t>Positive reinforcement of actions</a:t>
              </a:r>
            </a:p>
            <a:p>
              <a:pPr marL="0" lvl="0" indent="0" algn="ctr" defTabSz="622300">
                <a:lnSpc>
                  <a:spcPct val="90000"/>
                </a:lnSpc>
                <a:spcBef>
                  <a:spcPct val="0"/>
                </a:spcBef>
                <a:spcAft>
                  <a:spcPct val="35000"/>
                </a:spcAft>
                <a:buNone/>
              </a:pPr>
              <a:r>
                <a:rPr lang="en-GB" sz="1400" dirty="0"/>
                <a:t>Simple action = powerful message</a:t>
              </a:r>
              <a:endParaRPr lang="en-GB" sz="1400" kern="1200" dirty="0"/>
            </a:p>
            <a:p>
              <a:pPr marL="0" lvl="0" indent="0" algn="ctr" defTabSz="622300">
                <a:lnSpc>
                  <a:spcPct val="90000"/>
                </a:lnSpc>
                <a:spcBef>
                  <a:spcPct val="0"/>
                </a:spcBef>
                <a:spcAft>
                  <a:spcPct val="35000"/>
                </a:spcAft>
                <a:buNone/>
              </a:pPr>
              <a:r>
                <a:rPr lang="en-GB" sz="1400" dirty="0"/>
                <a:t>Reward individual</a:t>
              </a:r>
            </a:p>
          </p:txBody>
        </p:sp>
      </p:grpSp>
      <p:pic>
        <p:nvPicPr>
          <p:cNvPr id="4" name="Picture 3">
            <a:extLst>
              <a:ext uri="{FF2B5EF4-FFF2-40B4-BE49-F238E27FC236}">
                <a16:creationId xmlns:a16="http://schemas.microsoft.com/office/drawing/2014/main" id="{02D5EF1A-6E04-48C3-867A-0085A9E70170}"/>
              </a:ext>
            </a:extLst>
          </p:cNvPr>
          <p:cNvPicPr>
            <a:picLocks noChangeAspect="1"/>
          </p:cNvPicPr>
          <p:nvPr/>
        </p:nvPicPr>
        <p:blipFill>
          <a:blip r:embed="rId7"/>
          <a:stretch>
            <a:fillRect/>
          </a:stretch>
        </p:blipFill>
        <p:spPr>
          <a:xfrm>
            <a:off x="7089969" y="998061"/>
            <a:ext cx="1662964" cy="2957857"/>
          </a:xfrm>
          <a:prstGeom prst="rect">
            <a:avLst/>
          </a:prstGeom>
        </p:spPr>
      </p:pic>
    </p:spTree>
    <p:extLst>
      <p:ext uri="{BB962C8B-B14F-4D97-AF65-F5344CB8AC3E}">
        <p14:creationId xmlns:p14="http://schemas.microsoft.com/office/powerpoint/2010/main" val="2073526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A361C1-D01F-4A30-8A33-4FECAEEDB5F3}"/>
              </a:ext>
            </a:extLst>
          </p:cNvPr>
          <p:cNvPicPr>
            <a:picLocks noChangeAspect="1"/>
          </p:cNvPicPr>
          <p:nvPr/>
        </p:nvPicPr>
        <p:blipFill>
          <a:blip r:embed="rId2"/>
          <a:stretch>
            <a:fillRect/>
          </a:stretch>
        </p:blipFill>
        <p:spPr>
          <a:xfrm>
            <a:off x="5347903" y="969768"/>
            <a:ext cx="3554050" cy="2665537"/>
          </a:xfrm>
          <a:prstGeom prst="rect">
            <a:avLst/>
          </a:prstGeom>
        </p:spPr>
      </p:pic>
      <p:sp>
        <p:nvSpPr>
          <p:cNvPr id="7" name="Title 3"/>
          <p:cNvSpPr>
            <a:spLocks noGrp="1"/>
          </p:cNvSpPr>
          <p:nvPr>
            <p:ph type="title"/>
          </p:nvPr>
        </p:nvSpPr>
        <p:spPr/>
        <p:txBody>
          <a:bodyPr>
            <a:normAutofit/>
          </a:bodyPr>
          <a:lstStyle/>
          <a:p>
            <a:r>
              <a:rPr lang="en-US" dirty="0"/>
              <a:t>site inspection photos</a:t>
            </a:r>
          </a:p>
        </p:txBody>
      </p:sp>
      <p:pic>
        <p:nvPicPr>
          <p:cNvPr id="5" name="Picture 4">
            <a:extLst>
              <a:ext uri="{FF2B5EF4-FFF2-40B4-BE49-F238E27FC236}">
                <a16:creationId xmlns:a16="http://schemas.microsoft.com/office/drawing/2014/main" id="{0FA02953-4A1A-4AB8-9702-6A3799DD79C9}"/>
              </a:ext>
            </a:extLst>
          </p:cNvPr>
          <p:cNvPicPr>
            <a:picLocks noChangeAspect="1"/>
          </p:cNvPicPr>
          <p:nvPr/>
        </p:nvPicPr>
        <p:blipFill>
          <a:blip r:embed="rId3"/>
          <a:stretch>
            <a:fillRect/>
          </a:stretch>
        </p:blipFill>
        <p:spPr>
          <a:xfrm>
            <a:off x="130595" y="1600256"/>
            <a:ext cx="4876650" cy="3657487"/>
          </a:xfrm>
          <a:prstGeom prst="rect">
            <a:avLst/>
          </a:prstGeom>
        </p:spPr>
      </p:pic>
      <p:pic>
        <p:nvPicPr>
          <p:cNvPr id="9" name="Picture 8">
            <a:extLst>
              <a:ext uri="{FF2B5EF4-FFF2-40B4-BE49-F238E27FC236}">
                <a16:creationId xmlns:a16="http://schemas.microsoft.com/office/drawing/2014/main" id="{6DFA1AA1-7D2B-4B0B-A77E-68BAF01D60EF}"/>
              </a:ext>
            </a:extLst>
          </p:cNvPr>
          <p:cNvPicPr>
            <a:picLocks noChangeAspect="1"/>
          </p:cNvPicPr>
          <p:nvPr/>
        </p:nvPicPr>
        <p:blipFill>
          <a:blip r:embed="rId4"/>
          <a:stretch>
            <a:fillRect/>
          </a:stretch>
        </p:blipFill>
        <p:spPr>
          <a:xfrm>
            <a:off x="5347903" y="4039316"/>
            <a:ext cx="3554050" cy="2665537"/>
          </a:xfrm>
          <a:prstGeom prst="rect">
            <a:avLst/>
          </a:prstGeom>
        </p:spPr>
      </p:pic>
      <p:sp>
        <p:nvSpPr>
          <p:cNvPr id="6" name="Text Placeholder 4"/>
          <p:cNvSpPr>
            <a:spLocks noGrp="1"/>
          </p:cNvSpPr>
          <p:nvPr>
            <p:ph type="body" sz="quarter" idx="11"/>
          </p:nvPr>
        </p:nvSpPr>
        <p:spPr>
          <a:xfrm>
            <a:off x="5412683" y="1131607"/>
            <a:ext cx="1463245" cy="728038"/>
          </a:xfrm>
          <a:solidFill>
            <a:srgbClr val="FFFF00"/>
          </a:solidFill>
        </p:spPr>
        <p:txBody>
          <a:bodyPr>
            <a:normAutofit fontScale="62500" lnSpcReduction="20000"/>
          </a:bodyPr>
          <a:lstStyle/>
          <a:p>
            <a:pPr marL="0" indent="0">
              <a:buNone/>
            </a:pPr>
            <a:r>
              <a:rPr lang="en-GB" dirty="0"/>
              <a:t>Abrasive wheel excessively worn on both sides</a:t>
            </a:r>
          </a:p>
        </p:txBody>
      </p:sp>
      <p:cxnSp>
        <p:nvCxnSpPr>
          <p:cNvPr id="4" name="Straight Arrow Connector 3">
            <a:extLst>
              <a:ext uri="{FF2B5EF4-FFF2-40B4-BE49-F238E27FC236}">
                <a16:creationId xmlns:a16="http://schemas.microsoft.com/office/drawing/2014/main" id="{6EE106C1-C4B0-4892-9701-9A68AE50BF15}"/>
              </a:ext>
            </a:extLst>
          </p:cNvPr>
          <p:cNvCxnSpPr/>
          <p:nvPr/>
        </p:nvCxnSpPr>
        <p:spPr>
          <a:xfrm>
            <a:off x="6875928" y="1859645"/>
            <a:ext cx="699248" cy="238096"/>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59ED880E-4C81-43E9-B861-B472082D78FB}"/>
              </a:ext>
            </a:extLst>
          </p:cNvPr>
          <p:cNvCxnSpPr>
            <a:cxnSpLocks/>
          </p:cNvCxnSpPr>
          <p:nvPr/>
        </p:nvCxnSpPr>
        <p:spPr>
          <a:xfrm>
            <a:off x="6144305" y="1859645"/>
            <a:ext cx="1314331" cy="2644703"/>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 Placeholder 4">
            <a:extLst>
              <a:ext uri="{FF2B5EF4-FFF2-40B4-BE49-F238E27FC236}">
                <a16:creationId xmlns:a16="http://schemas.microsoft.com/office/drawing/2014/main" id="{A7A54E18-9542-470C-A52F-1A0901003708}"/>
              </a:ext>
            </a:extLst>
          </p:cNvPr>
          <p:cNvSpPr txBox="1">
            <a:spLocks/>
          </p:cNvSpPr>
          <p:nvPr/>
        </p:nvSpPr>
        <p:spPr>
          <a:xfrm>
            <a:off x="242047" y="5503378"/>
            <a:ext cx="1463245" cy="728038"/>
          </a:xfrm>
          <a:prstGeom prst="rect">
            <a:avLst/>
          </a:prstGeom>
          <a:solidFill>
            <a:srgbClr val="FFFF00"/>
          </a:solidFill>
        </p:spPr>
        <p:txBody>
          <a:bodyPr vert="horz" lIns="91440" tIns="45720" rIns="91440" bIns="45720" rtlCol="0" anchor="ctr">
            <a:normAutofit lnSpcReduction="1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Font typeface="Calibri" pitchFamily="34" charset="0"/>
              <a:buNone/>
            </a:pPr>
            <a:r>
              <a:rPr lang="en-GB" dirty="0"/>
              <a:t>Table rest gap too big</a:t>
            </a:r>
          </a:p>
        </p:txBody>
      </p:sp>
      <p:cxnSp>
        <p:nvCxnSpPr>
          <p:cNvPr id="17" name="Straight Arrow Connector 16">
            <a:extLst>
              <a:ext uri="{FF2B5EF4-FFF2-40B4-BE49-F238E27FC236}">
                <a16:creationId xmlns:a16="http://schemas.microsoft.com/office/drawing/2014/main" id="{083D0C24-DD12-4F04-875B-CDF6C1B92AED}"/>
              </a:ext>
            </a:extLst>
          </p:cNvPr>
          <p:cNvCxnSpPr>
            <a:cxnSpLocks/>
            <a:stCxn id="16" idx="0"/>
          </p:cNvCxnSpPr>
          <p:nvPr/>
        </p:nvCxnSpPr>
        <p:spPr>
          <a:xfrm flipV="1">
            <a:off x="973670" y="4320988"/>
            <a:ext cx="974681" cy="1182390"/>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 Placeholder 4">
            <a:extLst>
              <a:ext uri="{FF2B5EF4-FFF2-40B4-BE49-F238E27FC236}">
                <a16:creationId xmlns:a16="http://schemas.microsoft.com/office/drawing/2014/main" id="{32FC392D-A338-45B1-A0EA-BF7B5FD46D31}"/>
              </a:ext>
            </a:extLst>
          </p:cNvPr>
          <p:cNvSpPr txBox="1">
            <a:spLocks/>
          </p:cNvSpPr>
          <p:nvPr/>
        </p:nvSpPr>
        <p:spPr>
          <a:xfrm>
            <a:off x="2422636" y="5686738"/>
            <a:ext cx="1463245" cy="728038"/>
          </a:xfrm>
          <a:prstGeom prst="rect">
            <a:avLst/>
          </a:prstGeom>
          <a:solidFill>
            <a:srgbClr val="FFFF00"/>
          </a:solidFill>
        </p:spPr>
        <p:txBody>
          <a:bodyPr vert="horz" lIns="91440" tIns="45720" rIns="91440" bIns="45720" rtlCol="0" anchor="ctr">
            <a:normAutofit fontScale="700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Font typeface="Calibri" pitchFamily="34" charset="0"/>
              <a:buNone/>
            </a:pPr>
            <a:r>
              <a:rPr lang="en-GB" dirty="0"/>
              <a:t>No emergency stop, control knob missing</a:t>
            </a:r>
          </a:p>
        </p:txBody>
      </p:sp>
      <p:cxnSp>
        <p:nvCxnSpPr>
          <p:cNvPr id="23" name="Straight Arrow Connector 22">
            <a:extLst>
              <a:ext uri="{FF2B5EF4-FFF2-40B4-BE49-F238E27FC236}">
                <a16:creationId xmlns:a16="http://schemas.microsoft.com/office/drawing/2014/main" id="{B867FA31-2A55-46EF-B3F1-287DED3C47FF}"/>
              </a:ext>
            </a:extLst>
          </p:cNvPr>
          <p:cNvCxnSpPr>
            <a:cxnSpLocks/>
            <a:stCxn id="22" idx="0"/>
          </p:cNvCxnSpPr>
          <p:nvPr/>
        </p:nvCxnSpPr>
        <p:spPr>
          <a:xfrm flipH="1" flipV="1">
            <a:off x="2739023" y="4093812"/>
            <a:ext cx="415236" cy="1592926"/>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Text Placeholder 4">
            <a:extLst>
              <a:ext uri="{FF2B5EF4-FFF2-40B4-BE49-F238E27FC236}">
                <a16:creationId xmlns:a16="http://schemas.microsoft.com/office/drawing/2014/main" id="{C13AB24E-2CC5-4DAB-B503-021E0D350C41}"/>
              </a:ext>
            </a:extLst>
          </p:cNvPr>
          <p:cNvSpPr txBox="1">
            <a:spLocks/>
          </p:cNvSpPr>
          <p:nvPr/>
        </p:nvSpPr>
        <p:spPr>
          <a:xfrm>
            <a:off x="130595" y="1614674"/>
            <a:ext cx="1463245" cy="728038"/>
          </a:xfrm>
          <a:prstGeom prst="rect">
            <a:avLst/>
          </a:prstGeom>
          <a:solidFill>
            <a:srgbClr val="FFFF00"/>
          </a:solidFill>
        </p:spPr>
        <p:txBody>
          <a:bodyPr vert="horz" lIns="91440" tIns="45720" rIns="91440" bIns="45720" rtlCol="0" anchor="ctr">
            <a:normAutofit fontScale="775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Font typeface="Calibri" pitchFamily="34" charset="0"/>
              <a:buNone/>
            </a:pPr>
            <a:r>
              <a:rPr lang="en-GB" dirty="0"/>
              <a:t>Incorrectly adjusted guard</a:t>
            </a:r>
          </a:p>
        </p:txBody>
      </p:sp>
      <p:sp>
        <p:nvSpPr>
          <p:cNvPr id="27" name="Arrow: Curved Down 26">
            <a:extLst>
              <a:ext uri="{FF2B5EF4-FFF2-40B4-BE49-F238E27FC236}">
                <a16:creationId xmlns:a16="http://schemas.microsoft.com/office/drawing/2014/main" id="{0A5A7A4F-B415-4832-B152-9989D67F603A}"/>
              </a:ext>
            </a:extLst>
          </p:cNvPr>
          <p:cNvSpPr/>
          <p:nvPr/>
        </p:nvSpPr>
        <p:spPr>
          <a:xfrm rot="1583419">
            <a:off x="294788" y="2476964"/>
            <a:ext cx="2456964" cy="916758"/>
          </a:xfrm>
          <a:prstGeom prst="curvedDownArrow">
            <a:avLst>
              <a:gd name="adj1" fmla="val 26001"/>
              <a:gd name="adj2" fmla="val 87476"/>
              <a:gd name="adj3" fmla="val 4477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91227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47D251-162B-405E-BDAF-972444F97FA5}"/>
              </a:ext>
            </a:extLst>
          </p:cNvPr>
          <p:cNvPicPr>
            <a:picLocks noChangeAspect="1"/>
          </p:cNvPicPr>
          <p:nvPr/>
        </p:nvPicPr>
        <p:blipFill>
          <a:blip r:embed="rId2"/>
          <a:stretch>
            <a:fillRect/>
          </a:stretch>
        </p:blipFill>
        <p:spPr>
          <a:xfrm>
            <a:off x="654261" y="1112527"/>
            <a:ext cx="7835477" cy="5331241"/>
          </a:xfrm>
          <a:prstGeom prst="rect">
            <a:avLst/>
          </a:prstGeom>
        </p:spPr>
      </p:pic>
      <p:sp>
        <p:nvSpPr>
          <p:cNvPr id="7" name="Title 3"/>
          <p:cNvSpPr>
            <a:spLocks noGrp="1"/>
          </p:cNvSpPr>
          <p:nvPr>
            <p:ph type="title"/>
          </p:nvPr>
        </p:nvSpPr>
        <p:spPr/>
        <p:txBody>
          <a:bodyPr>
            <a:normAutofit/>
          </a:bodyPr>
          <a:lstStyle/>
          <a:p>
            <a:r>
              <a:rPr lang="en-US" dirty="0"/>
              <a:t>site inspection photos</a:t>
            </a:r>
          </a:p>
        </p:txBody>
      </p:sp>
      <p:sp>
        <p:nvSpPr>
          <p:cNvPr id="25" name="Text Placeholder 4">
            <a:extLst>
              <a:ext uri="{FF2B5EF4-FFF2-40B4-BE49-F238E27FC236}">
                <a16:creationId xmlns:a16="http://schemas.microsoft.com/office/drawing/2014/main" id="{C13AB24E-2CC5-4DAB-B503-021E0D350C41}"/>
              </a:ext>
            </a:extLst>
          </p:cNvPr>
          <p:cNvSpPr txBox="1">
            <a:spLocks/>
          </p:cNvSpPr>
          <p:nvPr/>
        </p:nvSpPr>
        <p:spPr>
          <a:xfrm>
            <a:off x="820740" y="3778147"/>
            <a:ext cx="2850776" cy="1316549"/>
          </a:xfrm>
          <a:prstGeom prst="rect">
            <a:avLst/>
          </a:prstGeom>
          <a:solidFill>
            <a:srgbClr val="FFFF00"/>
          </a:solidFill>
        </p:spPr>
        <p:txBody>
          <a:bodyPr vert="horz" lIns="91440" tIns="45720" rIns="91440" bIns="45720" rtlCol="0" anchor="ctr">
            <a:normAutofit/>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Font typeface="Calibri" pitchFamily="34" charset="0"/>
              <a:buNone/>
            </a:pPr>
            <a:r>
              <a:rPr lang="en-GB" dirty="0"/>
              <a:t>Significant damage to steel lifting ropes.  These were still in use</a:t>
            </a:r>
          </a:p>
        </p:txBody>
      </p:sp>
    </p:spTree>
    <p:extLst>
      <p:ext uri="{BB962C8B-B14F-4D97-AF65-F5344CB8AC3E}">
        <p14:creationId xmlns:p14="http://schemas.microsoft.com/office/powerpoint/2010/main" val="3474882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dirty="0"/>
              <a:t>site inspection photos</a:t>
            </a:r>
          </a:p>
        </p:txBody>
      </p:sp>
      <p:sp>
        <p:nvSpPr>
          <p:cNvPr id="25" name="Text Placeholder 4">
            <a:extLst>
              <a:ext uri="{FF2B5EF4-FFF2-40B4-BE49-F238E27FC236}">
                <a16:creationId xmlns:a16="http://schemas.microsoft.com/office/drawing/2014/main" id="{C13AB24E-2CC5-4DAB-B503-021E0D350C41}"/>
              </a:ext>
            </a:extLst>
          </p:cNvPr>
          <p:cNvSpPr txBox="1">
            <a:spLocks/>
          </p:cNvSpPr>
          <p:nvPr/>
        </p:nvSpPr>
        <p:spPr>
          <a:xfrm>
            <a:off x="273842" y="2964838"/>
            <a:ext cx="1880626" cy="928323"/>
          </a:xfrm>
          <a:prstGeom prst="rect">
            <a:avLst/>
          </a:prstGeom>
          <a:solidFill>
            <a:srgbClr val="FFFF00"/>
          </a:solidFill>
        </p:spPr>
        <p:txBody>
          <a:bodyPr vert="horz" lIns="91440" tIns="45720" rIns="91440" bIns="45720" rtlCol="0" anchor="ctr">
            <a:normAutofit/>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fontAlgn="auto">
              <a:buFont typeface="Calibri" pitchFamily="34" charset="0"/>
              <a:buNone/>
            </a:pPr>
            <a:r>
              <a:rPr lang="en-GB" dirty="0"/>
              <a:t>Milan Airport</a:t>
            </a:r>
          </a:p>
        </p:txBody>
      </p:sp>
      <p:pic>
        <p:nvPicPr>
          <p:cNvPr id="5" name="Picture 4">
            <a:extLst>
              <a:ext uri="{FF2B5EF4-FFF2-40B4-BE49-F238E27FC236}">
                <a16:creationId xmlns:a16="http://schemas.microsoft.com/office/drawing/2014/main" id="{DDD2D1D7-5188-42EA-9F04-E2E500747621}"/>
              </a:ext>
            </a:extLst>
          </p:cNvPr>
          <p:cNvPicPr>
            <a:picLocks noChangeAspect="1"/>
          </p:cNvPicPr>
          <p:nvPr/>
        </p:nvPicPr>
        <p:blipFill>
          <a:blip r:embed="rId2"/>
          <a:stretch>
            <a:fillRect/>
          </a:stretch>
        </p:blipFill>
        <p:spPr>
          <a:xfrm>
            <a:off x="2399933" y="990602"/>
            <a:ext cx="4336200" cy="5781600"/>
          </a:xfrm>
          <a:prstGeom prst="rect">
            <a:avLst/>
          </a:prstGeom>
        </p:spPr>
      </p:pic>
    </p:spTree>
    <p:extLst>
      <p:ext uri="{BB962C8B-B14F-4D97-AF65-F5344CB8AC3E}">
        <p14:creationId xmlns:p14="http://schemas.microsoft.com/office/powerpoint/2010/main" val="3892460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dirty="0"/>
              <a:t>site inspection photos</a:t>
            </a:r>
          </a:p>
        </p:txBody>
      </p:sp>
      <p:sp>
        <p:nvSpPr>
          <p:cNvPr id="25" name="Text Placeholder 4">
            <a:extLst>
              <a:ext uri="{FF2B5EF4-FFF2-40B4-BE49-F238E27FC236}">
                <a16:creationId xmlns:a16="http://schemas.microsoft.com/office/drawing/2014/main" id="{C13AB24E-2CC5-4DAB-B503-021E0D350C41}"/>
              </a:ext>
            </a:extLst>
          </p:cNvPr>
          <p:cNvSpPr txBox="1">
            <a:spLocks/>
          </p:cNvSpPr>
          <p:nvPr/>
        </p:nvSpPr>
        <p:spPr>
          <a:xfrm>
            <a:off x="295835" y="5334000"/>
            <a:ext cx="4190997" cy="1389529"/>
          </a:xfrm>
          <a:prstGeom prst="rect">
            <a:avLst/>
          </a:prstGeom>
          <a:solidFill>
            <a:srgbClr val="FFFF00"/>
          </a:solidFill>
        </p:spPr>
        <p:txBody>
          <a:bodyPr vert="horz" lIns="91440" tIns="45720" rIns="91440" bIns="45720" rtlCol="0" anchor="ctr">
            <a:normAutofit fontScale="62500" lnSpcReduction="20000"/>
          </a:bodyPr>
          <a:lstStyle>
            <a:lvl1pPr marL="288925" indent="-288925" algn="l" defTabSz="457200" rtl="0" eaLnBrk="1" latinLnBrk="0" hangingPunct="1">
              <a:spcBef>
                <a:spcPts val="0"/>
              </a:spcBef>
              <a:spcAft>
                <a:spcPts val="300"/>
              </a:spcAft>
              <a:buClr>
                <a:schemeClr val="accent2"/>
              </a:buClr>
              <a:buSzPct val="92000"/>
              <a:buFont typeface="Calibri" pitchFamily="34" charset="0"/>
              <a:buChar char="•"/>
              <a:defRPr sz="2200" kern="1200">
                <a:solidFill>
                  <a:schemeClr val="tx1"/>
                </a:solidFill>
                <a:latin typeface="+mn-lt"/>
                <a:ea typeface="+mn-ea"/>
                <a:cs typeface="Calibri" pitchFamily="34" charset="0"/>
              </a:defRPr>
            </a:lvl1pPr>
            <a:lvl2pPr marL="685800" indent="-396875" algn="l" defTabSz="457200" rtl="0" eaLnBrk="1" latinLnBrk="0" hangingPunct="1">
              <a:spcBef>
                <a:spcPts val="0"/>
              </a:spcBef>
              <a:spcAft>
                <a:spcPts val="300"/>
              </a:spcAft>
              <a:buClr>
                <a:schemeClr val="accent2"/>
              </a:buClr>
              <a:buSzPct val="92000"/>
              <a:buFont typeface="Wingdings 2" panose="05020102010507070707" pitchFamily="18" charset="2"/>
              <a:buChar char=""/>
              <a:defRPr sz="2000" kern="1200">
                <a:solidFill>
                  <a:schemeClr val="tx1"/>
                </a:solidFill>
                <a:latin typeface="+mn-lt"/>
                <a:ea typeface="+mn-ea"/>
                <a:cs typeface="Calibri" pitchFamily="34" charset="0"/>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200" kern="1200">
                <a:solidFill>
                  <a:schemeClr val="tx1"/>
                </a:solidFill>
                <a:latin typeface="Calibri" pitchFamily="34" charset="0"/>
                <a:ea typeface="+mn-ea"/>
                <a:cs typeface="Calibri"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fontAlgn="auto">
              <a:buFont typeface="Calibri" pitchFamily="34" charset="0"/>
              <a:buNone/>
            </a:pPr>
            <a:r>
              <a:rPr lang="en-GB" dirty="0"/>
              <a:t>Workers clearing seagull nests</a:t>
            </a:r>
          </a:p>
          <a:p>
            <a:pPr marL="0" indent="0" algn="ctr" fontAlgn="auto">
              <a:buFont typeface="Calibri" pitchFamily="34" charset="0"/>
              <a:buNone/>
            </a:pPr>
            <a:r>
              <a:rPr lang="en-GB" dirty="0"/>
              <a:t>Zero fall prevention</a:t>
            </a:r>
          </a:p>
          <a:p>
            <a:pPr marL="0" indent="0" algn="ctr" fontAlgn="auto">
              <a:buFont typeface="Calibri" pitchFamily="34" charset="0"/>
              <a:buNone/>
            </a:pPr>
            <a:r>
              <a:rPr lang="en-GB" dirty="0"/>
              <a:t>This is a fragile roof</a:t>
            </a:r>
          </a:p>
          <a:p>
            <a:pPr marL="0" indent="0" algn="ctr" fontAlgn="auto">
              <a:buFont typeface="Calibri" pitchFamily="34" charset="0"/>
              <a:buNone/>
            </a:pPr>
            <a:r>
              <a:rPr lang="en-GB" dirty="0"/>
              <a:t>This incredibly dangerous work was reported to the HSE.  No further work like this has been seen since.</a:t>
            </a:r>
          </a:p>
          <a:p>
            <a:pPr marL="0" indent="0" algn="ctr" fontAlgn="auto">
              <a:buFont typeface="Calibri" pitchFamily="34" charset="0"/>
              <a:buNone/>
            </a:pPr>
            <a:r>
              <a:rPr lang="en-GB" dirty="0"/>
              <a:t>Seagulls were happy </a:t>
            </a:r>
            <a:r>
              <a:rPr lang="en-GB" dirty="0">
                <a:sym typeface="Wingdings" panose="05000000000000000000" pitchFamily="2" charset="2"/>
              </a:rPr>
              <a:t></a:t>
            </a:r>
            <a:endParaRPr lang="en-GB" dirty="0"/>
          </a:p>
        </p:txBody>
      </p:sp>
      <p:pic>
        <p:nvPicPr>
          <p:cNvPr id="6" name="Picture 5">
            <a:extLst>
              <a:ext uri="{FF2B5EF4-FFF2-40B4-BE49-F238E27FC236}">
                <a16:creationId xmlns:a16="http://schemas.microsoft.com/office/drawing/2014/main" id="{10EFBA16-5B3E-464B-96FF-ED0C0D3A25BE}"/>
              </a:ext>
            </a:extLst>
          </p:cNvPr>
          <p:cNvPicPr>
            <a:picLocks noChangeAspect="1"/>
          </p:cNvPicPr>
          <p:nvPr/>
        </p:nvPicPr>
        <p:blipFill>
          <a:blip r:embed="rId2"/>
          <a:stretch>
            <a:fillRect/>
          </a:stretch>
        </p:blipFill>
        <p:spPr>
          <a:xfrm>
            <a:off x="57947" y="990602"/>
            <a:ext cx="5513294" cy="4134971"/>
          </a:xfrm>
          <a:prstGeom prst="rect">
            <a:avLst/>
          </a:prstGeom>
          <a:ln w="28575">
            <a:solidFill>
              <a:srgbClr val="FF0000"/>
            </a:solidFill>
          </a:ln>
        </p:spPr>
      </p:pic>
      <p:pic>
        <p:nvPicPr>
          <p:cNvPr id="9" name="Picture 8">
            <a:extLst>
              <a:ext uri="{FF2B5EF4-FFF2-40B4-BE49-F238E27FC236}">
                <a16:creationId xmlns:a16="http://schemas.microsoft.com/office/drawing/2014/main" id="{BF7A6925-52A6-4881-B7DD-5E34E82A6446}"/>
              </a:ext>
            </a:extLst>
          </p:cNvPr>
          <p:cNvPicPr>
            <a:picLocks noChangeAspect="1"/>
          </p:cNvPicPr>
          <p:nvPr/>
        </p:nvPicPr>
        <p:blipFill>
          <a:blip r:embed="rId3"/>
          <a:stretch>
            <a:fillRect/>
          </a:stretch>
        </p:blipFill>
        <p:spPr>
          <a:xfrm>
            <a:off x="4808447" y="990602"/>
            <a:ext cx="4190997" cy="5587996"/>
          </a:xfrm>
          <a:prstGeom prst="rect">
            <a:avLst/>
          </a:prstGeom>
          <a:ln w="28575">
            <a:solidFill>
              <a:srgbClr val="FF0000"/>
            </a:solidFill>
          </a:ln>
        </p:spPr>
      </p:pic>
    </p:spTree>
    <p:extLst>
      <p:ext uri="{BB962C8B-B14F-4D97-AF65-F5344CB8AC3E}">
        <p14:creationId xmlns:p14="http://schemas.microsoft.com/office/powerpoint/2010/main" val="2150971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4682" y="1092257"/>
            <a:ext cx="4034118" cy="1200329"/>
          </a:xfrm>
          <a:prstGeom prst="rect">
            <a:avLst/>
          </a:prstGeom>
          <a:noFill/>
        </p:spPr>
        <p:txBody>
          <a:bodyPr wrap="square" rtlCol="0">
            <a:spAutoFit/>
          </a:bodyPr>
          <a:lstStyle/>
          <a:p>
            <a:pPr algn="ctr"/>
            <a:r>
              <a:rPr lang="en-GB" dirty="0"/>
              <a:t>H&amp;S Auditing – Real World Examples</a:t>
            </a:r>
          </a:p>
          <a:p>
            <a:pPr algn="ctr"/>
            <a:endParaRPr lang="en-GB" dirty="0"/>
          </a:p>
          <a:p>
            <a:pPr algn="ctr"/>
            <a:r>
              <a:rPr lang="en-GB" dirty="0"/>
              <a:t>John Johnston</a:t>
            </a:r>
          </a:p>
          <a:p>
            <a:pPr algn="ctr"/>
            <a:r>
              <a:rPr lang="en-GB" dirty="0"/>
              <a:t>Health and Safety for Beginners</a:t>
            </a:r>
          </a:p>
        </p:txBody>
      </p:sp>
      <p:sp>
        <p:nvSpPr>
          <p:cNvPr id="3" name="TextBox 2">
            <a:extLst>
              <a:ext uri="{FF2B5EF4-FFF2-40B4-BE49-F238E27FC236}">
                <a16:creationId xmlns:a16="http://schemas.microsoft.com/office/drawing/2014/main" id="{20CA3CB0-4175-4145-B632-44C3462D14FF}"/>
              </a:ext>
            </a:extLst>
          </p:cNvPr>
          <p:cNvSpPr txBox="1"/>
          <p:nvPr/>
        </p:nvSpPr>
        <p:spPr>
          <a:xfrm>
            <a:off x="984683" y="2672589"/>
            <a:ext cx="7174633" cy="3970318"/>
          </a:xfrm>
          <a:prstGeom prst="rect">
            <a:avLst/>
          </a:prstGeom>
          <a:noFill/>
        </p:spPr>
        <p:txBody>
          <a:bodyPr wrap="square" rtlCol="0">
            <a:spAutoFit/>
          </a:bodyPr>
          <a:lstStyle/>
          <a:p>
            <a:r>
              <a:rPr lang="en-GB" dirty="0"/>
              <a:t>I really hope this presentation is of some use to you.  The approach I’ve hopefully demonstrated has served me well over the years. It’s not perfect, but </a:t>
            </a:r>
            <a:r>
              <a:rPr lang="en-GB"/>
              <a:t>I believe </a:t>
            </a:r>
            <a:r>
              <a:rPr lang="en-GB" dirty="0"/>
              <a:t>some of the improvements made as a result of my audits have saved lives and prevented injuries and ill-health.</a:t>
            </a:r>
          </a:p>
          <a:p>
            <a:endParaRPr lang="en-GB" dirty="0"/>
          </a:p>
          <a:p>
            <a:r>
              <a:rPr lang="en-GB" dirty="0"/>
              <a:t>Follow your instincts, your </a:t>
            </a:r>
            <a:r>
              <a:rPr lang="en-GB" dirty="0" err="1"/>
              <a:t>spidy</a:t>
            </a:r>
            <a:r>
              <a:rPr lang="en-GB" dirty="0"/>
              <a:t>-tingly-senses on the back of your neck, when it just doesn’t look right.  Check it out, I bet you’re right ;)</a:t>
            </a:r>
          </a:p>
          <a:p>
            <a:endParaRPr lang="en-GB" dirty="0"/>
          </a:p>
          <a:p>
            <a:r>
              <a:rPr lang="en-GB" dirty="0"/>
              <a:t>Be respectful and have patience. People just want to work and get paid. Their behaviours and attitudes have likely been ingrained way before you arrived.  </a:t>
            </a:r>
          </a:p>
          <a:p>
            <a:endParaRPr lang="en-GB" dirty="0"/>
          </a:p>
          <a:p>
            <a:r>
              <a:rPr lang="en-GB" dirty="0"/>
              <a:t>Use these words often: </a:t>
            </a:r>
            <a:r>
              <a:rPr lang="en-GB" i="1" dirty="0"/>
              <a:t>what’s that? How does that work? Why? Show me…</a:t>
            </a:r>
          </a:p>
        </p:txBody>
      </p:sp>
      <p:pic>
        <p:nvPicPr>
          <p:cNvPr id="4" name="Picture 3">
            <a:extLst>
              <a:ext uri="{FF2B5EF4-FFF2-40B4-BE49-F238E27FC236}">
                <a16:creationId xmlns:a16="http://schemas.microsoft.com/office/drawing/2014/main" id="{05D6D28A-2D02-4A40-A173-167E19E0EEF9}"/>
              </a:ext>
            </a:extLst>
          </p:cNvPr>
          <p:cNvPicPr>
            <a:picLocks noChangeAspect="1"/>
          </p:cNvPicPr>
          <p:nvPr/>
        </p:nvPicPr>
        <p:blipFill>
          <a:blip r:embed="rId2"/>
          <a:stretch>
            <a:fillRect/>
          </a:stretch>
        </p:blipFill>
        <p:spPr>
          <a:xfrm>
            <a:off x="5910193" y="889163"/>
            <a:ext cx="2249122" cy="1606515"/>
          </a:xfrm>
          <a:prstGeom prst="rect">
            <a:avLst/>
          </a:prstGeom>
        </p:spPr>
      </p:pic>
      <p:sp>
        <p:nvSpPr>
          <p:cNvPr id="5" name="TextBox 4">
            <a:extLst>
              <a:ext uri="{FF2B5EF4-FFF2-40B4-BE49-F238E27FC236}">
                <a16:creationId xmlns:a16="http://schemas.microsoft.com/office/drawing/2014/main" id="{AE645818-F91E-48CB-8248-0C61451B74C2}"/>
              </a:ext>
            </a:extLst>
          </p:cNvPr>
          <p:cNvSpPr txBox="1"/>
          <p:nvPr/>
        </p:nvSpPr>
        <p:spPr>
          <a:xfrm>
            <a:off x="984682" y="680636"/>
            <a:ext cx="7298706" cy="307777"/>
          </a:xfrm>
          <a:prstGeom prst="rect">
            <a:avLst/>
          </a:prstGeom>
          <a:noFill/>
        </p:spPr>
        <p:txBody>
          <a:bodyPr wrap="square" rtlCol="0">
            <a:spAutoFit/>
          </a:bodyPr>
          <a:lstStyle/>
          <a:p>
            <a:pPr algn="ctr"/>
            <a:r>
              <a:rPr lang="en-GB" sz="1400" i="1" dirty="0"/>
              <a:t>There is no such thing as a "stupid" or "daft" health and safety question!</a:t>
            </a:r>
          </a:p>
        </p:txBody>
      </p:sp>
    </p:spTree>
    <p:extLst>
      <p:ext uri="{BB962C8B-B14F-4D97-AF65-F5344CB8AC3E}">
        <p14:creationId xmlns:p14="http://schemas.microsoft.com/office/powerpoint/2010/main" val="3230825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B3856-B443-46B4-BCC0-82E33799841F}"/>
              </a:ext>
            </a:extLst>
          </p:cNvPr>
          <p:cNvPicPr>
            <a:picLocks noChangeAspect="1"/>
          </p:cNvPicPr>
          <p:nvPr/>
        </p:nvPicPr>
        <p:blipFill>
          <a:blip r:embed="rId2"/>
          <a:stretch>
            <a:fillRect/>
          </a:stretch>
        </p:blipFill>
        <p:spPr>
          <a:xfrm>
            <a:off x="5406258" y="4431595"/>
            <a:ext cx="3528844" cy="2298297"/>
          </a:xfrm>
          <a:prstGeom prst="rect">
            <a:avLst/>
          </a:prstGeom>
        </p:spPr>
      </p:pic>
      <p:sp>
        <p:nvSpPr>
          <p:cNvPr id="7" name="Title 3"/>
          <p:cNvSpPr>
            <a:spLocks noGrp="1"/>
          </p:cNvSpPr>
          <p:nvPr>
            <p:ph type="title"/>
          </p:nvPr>
        </p:nvSpPr>
        <p:spPr/>
        <p:txBody>
          <a:bodyPr/>
          <a:lstStyle/>
          <a:p>
            <a:r>
              <a:rPr lang="en-US" dirty="0"/>
              <a:t>Contents </a:t>
            </a:r>
          </a:p>
        </p:txBody>
      </p:sp>
      <p:sp>
        <p:nvSpPr>
          <p:cNvPr id="6" name="Text Placeholder 4"/>
          <p:cNvSpPr>
            <a:spLocks noGrp="1"/>
          </p:cNvSpPr>
          <p:nvPr>
            <p:ph type="body" sz="quarter" idx="11"/>
          </p:nvPr>
        </p:nvSpPr>
        <p:spPr/>
        <p:txBody>
          <a:bodyPr>
            <a:normAutofit/>
          </a:bodyPr>
          <a:lstStyle/>
          <a:p>
            <a:pPr lvl="0"/>
            <a:r>
              <a:rPr lang="en-GB" dirty="0"/>
              <a:t>Why Audit?</a:t>
            </a:r>
          </a:p>
          <a:p>
            <a:pPr lvl="0"/>
            <a:r>
              <a:rPr lang="en-GB" dirty="0"/>
              <a:t>The Audit Team</a:t>
            </a:r>
          </a:p>
          <a:p>
            <a:pPr lvl="0"/>
            <a:r>
              <a:rPr lang="en-GB" dirty="0"/>
              <a:t>Good Auditor Qualities</a:t>
            </a:r>
          </a:p>
          <a:p>
            <a:pPr lvl="0"/>
            <a:r>
              <a:rPr lang="en-GB" dirty="0"/>
              <a:t>The Audit – Plan, Prepare, Audit</a:t>
            </a:r>
          </a:p>
          <a:p>
            <a:pPr lvl="0"/>
            <a:r>
              <a:rPr lang="en-GB" dirty="0"/>
              <a:t>It’s Your Audit</a:t>
            </a:r>
          </a:p>
          <a:p>
            <a:pPr lvl="0"/>
            <a:r>
              <a:rPr lang="en-GB" dirty="0"/>
              <a:t>Recognising a Finding</a:t>
            </a:r>
          </a:p>
          <a:p>
            <a:pPr lvl="0"/>
            <a:r>
              <a:rPr lang="en-GB" dirty="0"/>
              <a:t>Real World Examples</a:t>
            </a:r>
          </a:p>
          <a:p>
            <a:pPr lvl="0"/>
            <a:r>
              <a:rPr lang="en-GB" dirty="0"/>
              <a:t>Auditing and behavioural safety, what does it look like?  ABC Analysis</a:t>
            </a:r>
          </a:p>
          <a:p>
            <a:pPr lvl="0"/>
            <a:r>
              <a:rPr lang="en-GB" dirty="0"/>
              <a:t>Site Inspection Photos</a:t>
            </a:r>
          </a:p>
          <a:p>
            <a:pPr lvl="0"/>
            <a:endParaRPr lang="en-GB" dirty="0"/>
          </a:p>
          <a:p>
            <a:pPr lvl="0"/>
            <a:endParaRPr lang="en-GB" dirty="0"/>
          </a:p>
          <a:p>
            <a:pPr lvl="0"/>
            <a:endParaRPr lang="en-GB" dirty="0"/>
          </a:p>
        </p:txBody>
      </p:sp>
      <p:pic>
        <p:nvPicPr>
          <p:cNvPr id="3" name="Picture 2">
            <a:extLst>
              <a:ext uri="{FF2B5EF4-FFF2-40B4-BE49-F238E27FC236}">
                <a16:creationId xmlns:a16="http://schemas.microsoft.com/office/drawing/2014/main" id="{2320F1F5-B8DB-4AFC-BAB3-ACA350019FCE}"/>
              </a:ext>
            </a:extLst>
          </p:cNvPr>
          <p:cNvPicPr>
            <a:picLocks noChangeAspect="1"/>
          </p:cNvPicPr>
          <p:nvPr/>
        </p:nvPicPr>
        <p:blipFill>
          <a:blip r:embed="rId3"/>
          <a:stretch>
            <a:fillRect/>
          </a:stretch>
        </p:blipFill>
        <p:spPr>
          <a:xfrm>
            <a:off x="5265734" y="739803"/>
            <a:ext cx="2560320" cy="1828800"/>
          </a:xfrm>
          <a:prstGeom prst="rect">
            <a:avLst/>
          </a:prstGeom>
        </p:spPr>
      </p:pic>
    </p:spTree>
    <p:extLst>
      <p:ext uri="{BB962C8B-B14F-4D97-AF65-F5344CB8AC3E}">
        <p14:creationId xmlns:p14="http://schemas.microsoft.com/office/powerpoint/2010/main" val="390361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lstStyle/>
          <a:p>
            <a:r>
              <a:rPr lang="en-US" dirty="0"/>
              <a:t>Why Audit?</a:t>
            </a:r>
          </a:p>
        </p:txBody>
      </p:sp>
      <p:sp>
        <p:nvSpPr>
          <p:cNvPr id="6" name="Text Placeholder 4"/>
          <p:cNvSpPr>
            <a:spLocks noGrp="1"/>
          </p:cNvSpPr>
          <p:nvPr>
            <p:ph type="body" sz="quarter" idx="11"/>
          </p:nvPr>
        </p:nvSpPr>
        <p:spPr/>
        <p:txBody>
          <a:bodyPr>
            <a:normAutofit/>
          </a:bodyPr>
          <a:lstStyle/>
          <a:p>
            <a:pPr marL="396875" lvl="1" indent="0">
              <a:buNone/>
            </a:pPr>
            <a:r>
              <a:rPr lang="en-GB" dirty="0"/>
              <a:t>Typical definition</a:t>
            </a:r>
            <a:r>
              <a:rPr lang="en-GB" i="1" dirty="0"/>
              <a:t> - Auditing aims to find objective evidence for whether the current HSE management system complies with the organisation’s policies and objectives</a:t>
            </a:r>
          </a:p>
          <a:p>
            <a:pPr marL="0" lvl="0" indent="0">
              <a:buNone/>
            </a:pPr>
            <a:endParaRPr lang="en-GB" dirty="0"/>
          </a:p>
          <a:p>
            <a:pPr lvl="0"/>
            <a:r>
              <a:rPr lang="en-GB" dirty="0"/>
              <a:t>Prevention</a:t>
            </a:r>
          </a:p>
          <a:p>
            <a:r>
              <a:rPr lang="en-GB" dirty="0"/>
              <a:t>Moral</a:t>
            </a:r>
          </a:p>
          <a:p>
            <a:r>
              <a:rPr lang="en-GB" dirty="0"/>
              <a:t>Legal</a:t>
            </a:r>
          </a:p>
          <a:p>
            <a:r>
              <a:rPr lang="en-GB" dirty="0"/>
              <a:t>Contractual</a:t>
            </a:r>
          </a:p>
          <a:p>
            <a:r>
              <a:rPr lang="en-GB" dirty="0"/>
              <a:t>Certification</a:t>
            </a:r>
          </a:p>
          <a:p>
            <a:endParaRPr lang="en-GB" dirty="0"/>
          </a:p>
          <a:p>
            <a:pPr marL="396875" lvl="1" indent="0">
              <a:buNone/>
            </a:pPr>
            <a:endParaRPr lang="en-GB" i="1" dirty="0"/>
          </a:p>
          <a:p>
            <a:pPr marL="396875" lvl="1" indent="0">
              <a:buNone/>
            </a:pPr>
            <a:endParaRPr lang="en-GB" i="1" dirty="0"/>
          </a:p>
          <a:p>
            <a:pPr marL="396875" lvl="1" indent="0">
              <a:buNone/>
            </a:pPr>
            <a:endParaRPr lang="en-GB" i="1" dirty="0"/>
          </a:p>
          <a:p>
            <a:pPr marL="0" indent="0">
              <a:buNone/>
            </a:pPr>
            <a:endParaRPr lang="en-GB" dirty="0"/>
          </a:p>
        </p:txBody>
      </p:sp>
      <p:sp>
        <p:nvSpPr>
          <p:cNvPr id="4" name="TextBox 3">
            <a:extLst>
              <a:ext uri="{FF2B5EF4-FFF2-40B4-BE49-F238E27FC236}">
                <a16:creationId xmlns:a16="http://schemas.microsoft.com/office/drawing/2014/main" id="{70A853F0-76A3-45A4-9BE1-1EDFF4427F88}"/>
              </a:ext>
            </a:extLst>
          </p:cNvPr>
          <p:cNvSpPr txBox="1"/>
          <p:nvPr/>
        </p:nvSpPr>
        <p:spPr>
          <a:xfrm>
            <a:off x="243168" y="5450542"/>
            <a:ext cx="4974291" cy="523220"/>
          </a:xfrm>
          <a:prstGeom prst="rect">
            <a:avLst/>
          </a:prstGeom>
          <a:noFill/>
        </p:spPr>
        <p:txBody>
          <a:bodyPr wrap="square" rtlCol="0">
            <a:spAutoFit/>
          </a:bodyPr>
          <a:lstStyle/>
          <a:p>
            <a:r>
              <a:rPr lang="en-GB" sz="1400" i="1" dirty="0"/>
              <a:t>To create an environment where we understand, respect and manage our risks, not one where we ‘feel’ safe - anon</a:t>
            </a:r>
          </a:p>
        </p:txBody>
      </p:sp>
      <p:pic>
        <p:nvPicPr>
          <p:cNvPr id="3" name="Picture 2">
            <a:extLst>
              <a:ext uri="{FF2B5EF4-FFF2-40B4-BE49-F238E27FC236}">
                <a16:creationId xmlns:a16="http://schemas.microsoft.com/office/drawing/2014/main" id="{ED8CEB95-4FD0-45B3-9A41-DCA2A0F3A89B}"/>
              </a:ext>
            </a:extLst>
          </p:cNvPr>
          <p:cNvPicPr>
            <a:picLocks noChangeAspect="1"/>
          </p:cNvPicPr>
          <p:nvPr/>
        </p:nvPicPr>
        <p:blipFill>
          <a:blip r:embed="rId2"/>
          <a:stretch>
            <a:fillRect/>
          </a:stretch>
        </p:blipFill>
        <p:spPr>
          <a:xfrm>
            <a:off x="5907741" y="2101850"/>
            <a:ext cx="2564343" cy="4561111"/>
          </a:xfrm>
          <a:prstGeom prst="rect">
            <a:avLst/>
          </a:prstGeom>
        </p:spPr>
      </p:pic>
    </p:spTree>
    <p:extLst>
      <p:ext uri="{BB962C8B-B14F-4D97-AF65-F5344CB8AC3E}">
        <p14:creationId xmlns:p14="http://schemas.microsoft.com/office/powerpoint/2010/main" val="15327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lstStyle/>
          <a:p>
            <a:r>
              <a:rPr lang="en-US" dirty="0"/>
              <a:t>The Audit Team</a:t>
            </a:r>
          </a:p>
        </p:txBody>
      </p:sp>
      <p:sp>
        <p:nvSpPr>
          <p:cNvPr id="6" name="Text Placeholder 4"/>
          <p:cNvSpPr>
            <a:spLocks noGrp="1"/>
          </p:cNvSpPr>
          <p:nvPr>
            <p:ph type="body" sz="quarter" idx="11"/>
          </p:nvPr>
        </p:nvSpPr>
        <p:spPr/>
        <p:txBody>
          <a:bodyPr>
            <a:normAutofit lnSpcReduction="10000"/>
          </a:bodyPr>
          <a:lstStyle/>
          <a:p>
            <a:pPr marL="0" indent="0">
              <a:buNone/>
            </a:pPr>
            <a:r>
              <a:rPr lang="en-GB" dirty="0"/>
              <a:t>An effective audit team needs a competent lead auditor; one who has enough knowledge of health and safety management principles and pertinent legislation.</a:t>
            </a:r>
          </a:p>
          <a:p>
            <a:pPr marL="0" indent="0">
              <a:buNone/>
            </a:pPr>
            <a:endParaRPr lang="en-GB" dirty="0"/>
          </a:p>
          <a:p>
            <a:pPr marL="0" indent="0">
              <a:buNone/>
            </a:pPr>
            <a:r>
              <a:rPr lang="en-GB" dirty="0"/>
              <a:t>A typical team could include:</a:t>
            </a:r>
            <a:endParaRPr lang="en-GB" i="1" dirty="0"/>
          </a:p>
          <a:p>
            <a:pPr marL="0" lvl="0" indent="0">
              <a:buNone/>
            </a:pPr>
            <a:endParaRPr lang="en-GB" dirty="0"/>
          </a:p>
          <a:p>
            <a:pPr lvl="0"/>
            <a:r>
              <a:rPr lang="en-GB" dirty="0"/>
              <a:t>Trainee auditor</a:t>
            </a:r>
          </a:p>
          <a:p>
            <a:pPr lvl="1"/>
            <a:r>
              <a:rPr lang="en-GB" dirty="0"/>
              <a:t>personal development, bring their own experiences, knowledge and skillsets</a:t>
            </a:r>
          </a:p>
          <a:p>
            <a:pPr lvl="0"/>
            <a:r>
              <a:rPr lang="en-GB" dirty="0"/>
              <a:t>Auditor</a:t>
            </a:r>
          </a:p>
          <a:p>
            <a:pPr lvl="1"/>
            <a:r>
              <a:rPr lang="en-GB" dirty="0"/>
              <a:t>trained to a minimum level of competence, mentor, personal development</a:t>
            </a:r>
          </a:p>
          <a:p>
            <a:pPr lvl="0"/>
            <a:r>
              <a:rPr lang="en-GB" dirty="0"/>
              <a:t>Specialist input</a:t>
            </a:r>
          </a:p>
          <a:p>
            <a:pPr lvl="1"/>
            <a:r>
              <a:rPr lang="en-GB" dirty="0"/>
              <a:t>subject matter experts, i.e. pressure testing, mechanical lifting, radiography, design engineer, painter, scaffolder, etc.</a:t>
            </a:r>
          </a:p>
          <a:p>
            <a:endParaRPr lang="en-GB" dirty="0"/>
          </a:p>
          <a:p>
            <a:endParaRPr lang="en-GB" dirty="0"/>
          </a:p>
        </p:txBody>
      </p:sp>
    </p:spTree>
    <p:extLst>
      <p:ext uri="{BB962C8B-B14F-4D97-AF65-F5344CB8AC3E}">
        <p14:creationId xmlns:p14="http://schemas.microsoft.com/office/powerpoint/2010/main" val="386948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lstStyle/>
          <a:p>
            <a:r>
              <a:rPr lang="en-US" dirty="0"/>
              <a:t>The Audit Team</a:t>
            </a:r>
          </a:p>
        </p:txBody>
      </p:sp>
      <p:sp>
        <p:nvSpPr>
          <p:cNvPr id="6" name="Text Placeholder 4"/>
          <p:cNvSpPr>
            <a:spLocks noGrp="1"/>
          </p:cNvSpPr>
          <p:nvPr>
            <p:ph type="body" sz="quarter" idx="11"/>
          </p:nvPr>
        </p:nvSpPr>
        <p:spPr>
          <a:xfrm>
            <a:off x="820741" y="1277256"/>
            <a:ext cx="5087000" cy="5099051"/>
          </a:xfrm>
        </p:spPr>
        <p:txBody>
          <a:bodyPr>
            <a:normAutofit fontScale="85000" lnSpcReduction="20000"/>
          </a:bodyPr>
          <a:lstStyle/>
          <a:p>
            <a:pPr marL="0" indent="0">
              <a:buNone/>
            </a:pPr>
            <a:r>
              <a:rPr lang="en-GB" dirty="0"/>
              <a:t>Transferrable skills – Quality to HSE</a:t>
            </a:r>
            <a:endParaRPr lang="en-GB" i="1" dirty="0"/>
          </a:p>
          <a:p>
            <a:pPr marL="0" lvl="0" indent="0">
              <a:buNone/>
            </a:pPr>
            <a:endParaRPr lang="en-GB" dirty="0"/>
          </a:p>
          <a:p>
            <a:pPr lvl="0"/>
            <a:r>
              <a:rPr lang="en-GB" dirty="0"/>
              <a:t>It’s important to recognise the risk to the person and not to the product</a:t>
            </a:r>
          </a:p>
          <a:p>
            <a:pPr lvl="0"/>
            <a:r>
              <a:rPr lang="en-GB" dirty="0"/>
              <a:t>Everything is underpinned by legislation and not just the standards, i.e. 18001 / 14001</a:t>
            </a:r>
          </a:p>
          <a:p>
            <a:pPr lvl="0"/>
            <a:r>
              <a:rPr lang="en-GB" dirty="0"/>
              <a:t>Image shows a spray painting task where the part needs to be suspended but with minimal contact to trestle supports to ensure an even thickness of paint application.  However, nobody had considered the strength of the supporting bars and whether or not the part was suspended safely</a:t>
            </a:r>
          </a:p>
          <a:p>
            <a:pPr lvl="0"/>
            <a:r>
              <a:rPr lang="en-GB" i="1" dirty="0"/>
              <a:t>It wasn’t!  Quality was the main focus</a:t>
            </a:r>
          </a:p>
          <a:p>
            <a:pPr lvl="0"/>
            <a:r>
              <a:rPr lang="en-GB" dirty="0"/>
              <a:t>Suspending the part like this was not considered within the risk assessment</a:t>
            </a:r>
          </a:p>
          <a:p>
            <a:pPr lvl="0"/>
            <a:r>
              <a:rPr lang="en-GB" dirty="0"/>
              <a:t>Job stopped, risk assessment reviewed</a:t>
            </a:r>
          </a:p>
          <a:p>
            <a:pPr lvl="0"/>
            <a:r>
              <a:rPr lang="en-GB" dirty="0"/>
              <a:t>Audit trail included training records and content of training to verify if it was appropriate</a:t>
            </a:r>
          </a:p>
        </p:txBody>
      </p:sp>
      <p:pic>
        <p:nvPicPr>
          <p:cNvPr id="2052" name="Picture 4" descr="M:\DEPT\Health &amp; Safety\Public\HSE Audit Team\Photos\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930" y="2061048"/>
            <a:ext cx="2648600" cy="353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03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lstStyle/>
          <a:p>
            <a:r>
              <a:rPr lang="en-US" dirty="0"/>
              <a:t>Good Auditor qualities</a:t>
            </a:r>
          </a:p>
        </p:txBody>
      </p:sp>
      <p:sp>
        <p:nvSpPr>
          <p:cNvPr id="15" name="Text Placeholder 4"/>
          <p:cNvSpPr>
            <a:spLocks noGrp="1"/>
          </p:cNvSpPr>
          <p:nvPr>
            <p:ph type="body" sz="quarter" idx="11"/>
          </p:nvPr>
        </p:nvSpPr>
        <p:spPr/>
        <p:txBody>
          <a:bodyPr>
            <a:normAutofit/>
          </a:bodyPr>
          <a:lstStyle/>
          <a:p>
            <a:pPr lvl="0"/>
            <a:endParaRPr lang="en-GB" dirty="0"/>
          </a:p>
          <a:p>
            <a:pPr lvl="0"/>
            <a:endParaRPr lang="en-GB" dirty="0"/>
          </a:p>
          <a:p>
            <a:pPr lvl="0"/>
            <a:endParaRPr lang="en-GB" dirty="0"/>
          </a:p>
          <a:p>
            <a:pPr lvl="0"/>
            <a:endParaRPr lang="en-GB" dirty="0"/>
          </a:p>
          <a:p>
            <a:pPr lvl="0"/>
            <a:r>
              <a:rPr lang="en-GB" dirty="0"/>
              <a:t>Question Techniques</a:t>
            </a:r>
          </a:p>
          <a:p>
            <a:pPr lvl="1"/>
            <a:r>
              <a:rPr lang="en-GB" dirty="0"/>
              <a:t>Open</a:t>
            </a:r>
          </a:p>
          <a:p>
            <a:pPr lvl="1"/>
            <a:r>
              <a:rPr lang="en-GB" dirty="0"/>
              <a:t>Leading </a:t>
            </a:r>
          </a:p>
          <a:p>
            <a:pPr lvl="1"/>
            <a:r>
              <a:rPr lang="en-GB" dirty="0"/>
              <a:t>Probing </a:t>
            </a:r>
          </a:p>
          <a:p>
            <a:pPr lvl="1"/>
            <a:r>
              <a:rPr lang="en-GB" dirty="0"/>
              <a:t>Expansive</a:t>
            </a:r>
          </a:p>
          <a:p>
            <a:pPr lvl="1"/>
            <a:r>
              <a:rPr lang="en-GB" dirty="0"/>
              <a:t>Opinion</a:t>
            </a:r>
          </a:p>
          <a:p>
            <a:pPr lvl="1"/>
            <a:r>
              <a:rPr lang="en-GB" dirty="0"/>
              <a:t>Non-verbal</a:t>
            </a:r>
          </a:p>
          <a:p>
            <a:pPr lvl="1"/>
            <a:r>
              <a:rPr lang="en-GB" dirty="0"/>
              <a:t>Repetitive</a:t>
            </a:r>
          </a:p>
          <a:p>
            <a:pPr lvl="1"/>
            <a:r>
              <a:rPr lang="en-GB" dirty="0"/>
              <a:t>Hypothetical</a:t>
            </a:r>
          </a:p>
          <a:p>
            <a:pPr lvl="1"/>
            <a:r>
              <a:rPr lang="en-GB" dirty="0"/>
              <a:t>Closed </a:t>
            </a:r>
          </a:p>
        </p:txBody>
      </p:sp>
      <p:sp>
        <p:nvSpPr>
          <p:cNvPr id="2" name="TextBox 1"/>
          <p:cNvSpPr txBox="1"/>
          <p:nvPr/>
        </p:nvSpPr>
        <p:spPr>
          <a:xfrm>
            <a:off x="296104" y="1132838"/>
            <a:ext cx="1903085" cy="369332"/>
          </a:xfrm>
          <a:prstGeom prst="rect">
            <a:avLst/>
          </a:prstGeom>
          <a:noFill/>
        </p:spPr>
        <p:txBody>
          <a:bodyPr wrap="none" rtlCol="0">
            <a:spAutoFit/>
          </a:bodyPr>
          <a:lstStyle/>
          <a:p>
            <a:r>
              <a:rPr lang="en-GB" dirty="0"/>
              <a:t>Ethical approach</a:t>
            </a:r>
          </a:p>
        </p:txBody>
      </p:sp>
      <p:sp>
        <p:nvSpPr>
          <p:cNvPr id="8" name="TextBox 7"/>
          <p:cNvSpPr txBox="1"/>
          <p:nvPr/>
        </p:nvSpPr>
        <p:spPr>
          <a:xfrm>
            <a:off x="439735" y="2144742"/>
            <a:ext cx="1556836" cy="369332"/>
          </a:xfrm>
          <a:prstGeom prst="rect">
            <a:avLst/>
          </a:prstGeom>
          <a:noFill/>
        </p:spPr>
        <p:txBody>
          <a:bodyPr wrap="none" rtlCol="0">
            <a:spAutoFit/>
          </a:bodyPr>
          <a:lstStyle/>
          <a:p>
            <a:r>
              <a:rPr lang="en-GB" dirty="0"/>
              <a:t>Is trustworthy</a:t>
            </a:r>
          </a:p>
        </p:txBody>
      </p:sp>
      <p:sp>
        <p:nvSpPr>
          <p:cNvPr id="9" name="TextBox 8"/>
          <p:cNvSpPr txBox="1"/>
          <p:nvPr/>
        </p:nvSpPr>
        <p:spPr>
          <a:xfrm>
            <a:off x="3360064" y="1644862"/>
            <a:ext cx="2608406" cy="369332"/>
          </a:xfrm>
          <a:prstGeom prst="rect">
            <a:avLst/>
          </a:prstGeom>
          <a:noFill/>
        </p:spPr>
        <p:txBody>
          <a:bodyPr wrap="none" rtlCol="0">
            <a:spAutoFit/>
          </a:bodyPr>
          <a:lstStyle/>
          <a:p>
            <a:r>
              <a:rPr lang="en-GB" dirty="0"/>
              <a:t>Respects confidentiality</a:t>
            </a:r>
          </a:p>
        </p:txBody>
      </p:sp>
      <p:sp>
        <p:nvSpPr>
          <p:cNvPr id="10" name="TextBox 9"/>
          <p:cNvSpPr txBox="1"/>
          <p:nvPr/>
        </p:nvSpPr>
        <p:spPr>
          <a:xfrm>
            <a:off x="3179736" y="2282879"/>
            <a:ext cx="2557110" cy="369332"/>
          </a:xfrm>
          <a:prstGeom prst="rect">
            <a:avLst/>
          </a:prstGeom>
          <a:noFill/>
        </p:spPr>
        <p:txBody>
          <a:bodyPr wrap="none" rtlCol="0">
            <a:spAutoFit/>
          </a:bodyPr>
          <a:lstStyle/>
          <a:p>
            <a:r>
              <a:rPr lang="en-GB" dirty="0"/>
              <a:t>Demonstrates integrity</a:t>
            </a:r>
          </a:p>
        </p:txBody>
      </p:sp>
      <p:sp>
        <p:nvSpPr>
          <p:cNvPr id="11" name="TextBox 10"/>
          <p:cNvSpPr txBox="1"/>
          <p:nvPr/>
        </p:nvSpPr>
        <p:spPr>
          <a:xfrm>
            <a:off x="1113432" y="1604158"/>
            <a:ext cx="1646605" cy="369332"/>
          </a:xfrm>
          <a:prstGeom prst="rect">
            <a:avLst/>
          </a:prstGeom>
          <a:noFill/>
        </p:spPr>
        <p:txBody>
          <a:bodyPr wrap="none" rtlCol="0">
            <a:spAutoFit/>
          </a:bodyPr>
          <a:lstStyle/>
          <a:p>
            <a:r>
              <a:rPr lang="en-GB" dirty="0"/>
              <a:t>Has discretion</a:t>
            </a:r>
          </a:p>
        </p:txBody>
      </p:sp>
      <p:sp>
        <p:nvSpPr>
          <p:cNvPr id="12" name="TextBox 11"/>
          <p:cNvSpPr txBox="1"/>
          <p:nvPr/>
        </p:nvSpPr>
        <p:spPr>
          <a:xfrm>
            <a:off x="3709368" y="1099591"/>
            <a:ext cx="748923" cy="369332"/>
          </a:xfrm>
          <a:prstGeom prst="rect">
            <a:avLst/>
          </a:prstGeom>
          <a:noFill/>
        </p:spPr>
        <p:txBody>
          <a:bodyPr wrap="none" rtlCol="0">
            <a:spAutoFit/>
          </a:bodyPr>
          <a:lstStyle/>
          <a:p>
            <a:r>
              <a:rPr lang="en-GB" dirty="0"/>
              <a:t>Is fair</a:t>
            </a:r>
          </a:p>
        </p:txBody>
      </p:sp>
      <p:sp>
        <p:nvSpPr>
          <p:cNvPr id="13" name="TextBox 12"/>
          <p:cNvSpPr txBox="1"/>
          <p:nvPr/>
        </p:nvSpPr>
        <p:spPr>
          <a:xfrm>
            <a:off x="6521427" y="1624652"/>
            <a:ext cx="1467068" cy="369332"/>
          </a:xfrm>
          <a:prstGeom prst="rect">
            <a:avLst/>
          </a:prstGeom>
          <a:noFill/>
        </p:spPr>
        <p:txBody>
          <a:bodyPr wrap="none" rtlCol="0">
            <a:spAutoFit/>
          </a:bodyPr>
          <a:lstStyle/>
          <a:p>
            <a:r>
              <a:rPr lang="en-GB" dirty="0"/>
              <a:t>Independent</a:t>
            </a:r>
          </a:p>
        </p:txBody>
      </p:sp>
      <p:sp>
        <p:nvSpPr>
          <p:cNvPr id="14" name="TextBox 13"/>
          <p:cNvSpPr txBox="1"/>
          <p:nvPr/>
        </p:nvSpPr>
        <p:spPr>
          <a:xfrm>
            <a:off x="5779039" y="987855"/>
            <a:ext cx="3057247" cy="369332"/>
          </a:xfrm>
          <a:prstGeom prst="rect">
            <a:avLst/>
          </a:prstGeom>
          <a:noFill/>
        </p:spPr>
        <p:txBody>
          <a:bodyPr wrap="none" rtlCol="0">
            <a:spAutoFit/>
          </a:bodyPr>
          <a:lstStyle/>
          <a:p>
            <a:r>
              <a:rPr lang="en-GB" dirty="0"/>
              <a:t>Findings based on evidence</a:t>
            </a:r>
          </a:p>
        </p:txBody>
      </p:sp>
      <p:pic>
        <p:nvPicPr>
          <p:cNvPr id="3074" name="Picture 2" descr="M:\DEPT\Health &amp; Safety\Public\HSE Audit Team\Photos\Auditor Training\Dollarphotoclub_82265543 (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611" y="3063636"/>
            <a:ext cx="4359422" cy="26831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80F1A85-2D28-4BCE-828F-493A3823BF33}"/>
              </a:ext>
            </a:extLst>
          </p:cNvPr>
          <p:cNvSpPr txBox="1"/>
          <p:nvPr/>
        </p:nvSpPr>
        <p:spPr>
          <a:xfrm>
            <a:off x="6420050" y="2282879"/>
            <a:ext cx="2172390" cy="369332"/>
          </a:xfrm>
          <a:prstGeom prst="rect">
            <a:avLst/>
          </a:prstGeom>
          <a:noFill/>
        </p:spPr>
        <p:txBody>
          <a:bodyPr wrap="none" rtlCol="0">
            <a:spAutoFit/>
          </a:bodyPr>
          <a:lstStyle/>
          <a:p>
            <a:r>
              <a:rPr lang="en-GB" dirty="0"/>
              <a:t>Objective approach</a:t>
            </a:r>
          </a:p>
        </p:txBody>
      </p:sp>
    </p:spTree>
    <p:extLst>
      <p:ext uri="{BB962C8B-B14F-4D97-AF65-F5344CB8AC3E}">
        <p14:creationId xmlns:p14="http://schemas.microsoft.com/office/powerpoint/2010/main" val="382305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lstStyle/>
          <a:p>
            <a:r>
              <a:rPr lang="en-US" dirty="0"/>
              <a:t>The Audit</a:t>
            </a:r>
          </a:p>
        </p:txBody>
      </p:sp>
      <p:sp>
        <p:nvSpPr>
          <p:cNvPr id="6" name="Text Placeholder 4"/>
          <p:cNvSpPr>
            <a:spLocks noGrp="1"/>
          </p:cNvSpPr>
          <p:nvPr>
            <p:ph type="body" sz="quarter" idx="11"/>
          </p:nvPr>
        </p:nvSpPr>
        <p:spPr>
          <a:xfrm>
            <a:off x="803323" y="990602"/>
            <a:ext cx="7494587" cy="5670174"/>
          </a:xfrm>
        </p:spPr>
        <p:txBody>
          <a:bodyPr>
            <a:normAutofit fontScale="62500" lnSpcReduction="20000"/>
          </a:bodyPr>
          <a:lstStyle/>
          <a:p>
            <a:pPr lvl="0"/>
            <a:r>
              <a:rPr lang="en-GB" dirty="0"/>
              <a:t>Plan</a:t>
            </a:r>
          </a:p>
          <a:p>
            <a:pPr lvl="1"/>
            <a:r>
              <a:rPr lang="en-GB" dirty="0"/>
              <a:t>Objectives / scope / criteria</a:t>
            </a:r>
          </a:p>
          <a:p>
            <a:pPr lvl="1"/>
            <a:r>
              <a:rPr lang="en-GB" dirty="0"/>
              <a:t>Team members</a:t>
            </a:r>
          </a:p>
          <a:p>
            <a:pPr lvl="1"/>
            <a:r>
              <a:rPr lang="en-GB" dirty="0"/>
              <a:t>Areas of audit, i.e. workshop, offices, warehouse, server rooms, etc.</a:t>
            </a:r>
          </a:p>
          <a:p>
            <a:pPr lvl="1"/>
            <a:r>
              <a:rPr lang="en-GB" dirty="0"/>
              <a:t>Reporting requirements for findings and expectations of timescales to closure / update</a:t>
            </a:r>
          </a:p>
          <a:p>
            <a:r>
              <a:rPr lang="en-GB" dirty="0"/>
              <a:t>Prepare</a:t>
            </a:r>
          </a:p>
          <a:p>
            <a:pPr lvl="1"/>
            <a:r>
              <a:rPr lang="en-GB" dirty="0"/>
              <a:t>Contact and inform auditee</a:t>
            </a:r>
          </a:p>
          <a:p>
            <a:pPr lvl="1"/>
            <a:r>
              <a:rPr lang="en-GB" dirty="0"/>
              <a:t>Conducting a document review before the audit can help save time and drive focussed audit areas during the workshop tour</a:t>
            </a:r>
          </a:p>
          <a:p>
            <a:r>
              <a:rPr lang="en-GB" dirty="0"/>
              <a:t>Audit – the tour</a:t>
            </a:r>
          </a:p>
          <a:p>
            <a:pPr lvl="1"/>
            <a:r>
              <a:rPr lang="en-GB" dirty="0"/>
              <a:t>Enter the area, STOP and evaluate.  It’s tempting to follow the auditee aimlessly, especially if they are keen to show you something.  I’m always mindful that I will typically be unfamiliar with an area and will always ask myself…</a:t>
            </a:r>
            <a:r>
              <a:rPr lang="en-GB" b="1" i="1" dirty="0"/>
              <a:t>what can kill me?  What can hurt really bad?  What can make me ill?</a:t>
            </a:r>
            <a:r>
              <a:rPr lang="en-GB" dirty="0"/>
              <a:t>  Just having a scan about for a minute or two to take in the surroundings using all the senses can only be a good thing.  Complacency and ill-considered trust in the auditee is dangerous.  No offence to the auditee of course</a:t>
            </a:r>
          </a:p>
          <a:p>
            <a:pPr lvl="1"/>
            <a:r>
              <a:rPr lang="en-GB" dirty="0"/>
              <a:t>Explain what you want to see and ensure you are clear on the site rules, i.e. authorised access areas, PPE, safe routes, first aid, emergency evacuation procedures, etc.  Inductions are not always given straight away as I’ve discovered</a:t>
            </a:r>
          </a:p>
          <a:p>
            <a:pPr lvl="1"/>
            <a:r>
              <a:rPr lang="en-GB" dirty="0"/>
              <a:t>Inspect / examine to the necessary depth.  If it’s clear the process you are examining is ineffective, so be it, no need to keep going on that path</a:t>
            </a:r>
          </a:p>
          <a:p>
            <a:pPr lvl="1"/>
            <a:r>
              <a:rPr lang="en-GB" dirty="0"/>
              <a:t>Sample objectively (observations, documentation, interviews), gather evidence and discuss with the auditee on your findings, both positive and areas for improvement</a:t>
            </a:r>
          </a:p>
          <a:p>
            <a:pPr lvl="1"/>
            <a:r>
              <a:rPr lang="en-GB" dirty="0"/>
              <a:t>Move on if no significant findings, don’t audit for audit’s sake</a:t>
            </a:r>
          </a:p>
          <a:p>
            <a:pPr lvl="1"/>
            <a:r>
              <a:rPr lang="en-GB" dirty="0"/>
              <a:t>Follow your health and safety radar, your instincts, your senses, your curiosity</a:t>
            </a:r>
          </a:p>
          <a:p>
            <a:pPr lvl="1"/>
            <a:r>
              <a:rPr lang="en-GB" dirty="0"/>
              <a:t>Take yourself off the beaten track if possible.  The juicy bits are often found in all the nooks and crannies and these are the true indicators of the tone of the real health and safety culture, not just the tidied up version</a:t>
            </a:r>
          </a:p>
          <a:p>
            <a:pPr lvl="1"/>
            <a:r>
              <a:rPr lang="en-GB" dirty="0"/>
              <a:t>When somebody says ‘yes, it’s in the folder’, ask them to show you.  If the risk assessment identifies a documented maintenance programme, ‘show me’.  I follow X procedure, ‘show me’. </a:t>
            </a:r>
            <a:r>
              <a:rPr lang="en-GB" b="1" dirty="0"/>
              <a:t>Never tire of the phrase ‘show me’</a:t>
            </a:r>
            <a:r>
              <a:rPr lang="en-GB" dirty="0"/>
              <a:t>, it’s amazing how often it’s not actually there!</a:t>
            </a:r>
          </a:p>
        </p:txBody>
      </p:sp>
    </p:spTree>
    <p:extLst>
      <p:ext uri="{BB962C8B-B14F-4D97-AF65-F5344CB8AC3E}">
        <p14:creationId xmlns:p14="http://schemas.microsoft.com/office/powerpoint/2010/main" val="1705087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DEPT\Health &amp; Safety\Public\HSE Audit Team\Photos\Auditor Training\bigstock-Audit-Character-Means-Validati-519877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12" y="4777718"/>
            <a:ext cx="2512061" cy="199362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a:spLocks noGrp="1"/>
          </p:cNvSpPr>
          <p:nvPr>
            <p:ph type="title"/>
          </p:nvPr>
        </p:nvSpPr>
        <p:spPr/>
        <p:txBody>
          <a:bodyPr/>
          <a:lstStyle/>
          <a:p>
            <a:r>
              <a:rPr lang="en-US" dirty="0"/>
              <a:t>It’s your audit</a:t>
            </a:r>
          </a:p>
        </p:txBody>
      </p:sp>
      <p:sp>
        <p:nvSpPr>
          <p:cNvPr id="6" name="Text Placeholder 4"/>
          <p:cNvSpPr>
            <a:spLocks noGrp="1"/>
          </p:cNvSpPr>
          <p:nvPr>
            <p:ph type="body" sz="quarter" idx="11"/>
          </p:nvPr>
        </p:nvSpPr>
        <p:spPr/>
        <p:txBody>
          <a:bodyPr>
            <a:normAutofit lnSpcReduction="10000"/>
          </a:bodyPr>
          <a:lstStyle/>
          <a:p>
            <a:pPr lvl="0"/>
            <a:r>
              <a:rPr lang="en-GB" dirty="0"/>
              <a:t>Control of the audit</a:t>
            </a:r>
          </a:p>
          <a:p>
            <a:pPr lvl="1"/>
            <a:r>
              <a:rPr lang="en-GB" dirty="0"/>
              <a:t>Auditees sometimes talk and talk and talk – keep them focussed on your questions, be polite and professional but firm</a:t>
            </a:r>
          </a:p>
          <a:p>
            <a:pPr lvl="1"/>
            <a:r>
              <a:rPr lang="en-GB" dirty="0"/>
              <a:t>Audit trails – never tire of the phrase ‘</a:t>
            </a:r>
            <a:r>
              <a:rPr lang="en-GB" b="1" dirty="0"/>
              <a:t>show me</a:t>
            </a:r>
            <a:r>
              <a:rPr lang="en-GB" dirty="0"/>
              <a:t>’</a:t>
            </a:r>
          </a:p>
          <a:p>
            <a:pPr lvl="1"/>
            <a:r>
              <a:rPr lang="en-GB" dirty="0"/>
              <a:t>Disregard – don’t waste time on insignificance</a:t>
            </a:r>
          </a:p>
          <a:p>
            <a:pPr lvl="1"/>
            <a:r>
              <a:rPr lang="en-GB" dirty="0"/>
              <a:t>Note for later – trails may link together for a bigger picture</a:t>
            </a:r>
          </a:p>
          <a:p>
            <a:pPr lvl="1"/>
            <a:r>
              <a:rPr lang="en-GB" dirty="0"/>
              <a:t>Follow up immediately – legal breach, imminent danger, non-conformance</a:t>
            </a:r>
          </a:p>
          <a:p>
            <a:pPr lvl="1"/>
            <a:r>
              <a:rPr lang="en-GB" dirty="0"/>
              <a:t>Close out – be succinct, fair, honest, direct, set clear expectations</a:t>
            </a:r>
          </a:p>
          <a:p>
            <a:pPr lvl="1"/>
            <a:r>
              <a:rPr lang="en-GB" dirty="0"/>
              <a:t>Record and action accordingly – complete report promptly</a:t>
            </a:r>
          </a:p>
          <a:p>
            <a:r>
              <a:rPr lang="en-GB" dirty="0"/>
              <a:t>Evidence Types</a:t>
            </a:r>
          </a:p>
          <a:p>
            <a:pPr lvl="1"/>
            <a:r>
              <a:rPr lang="en-GB" dirty="0"/>
              <a:t>Documentation</a:t>
            </a:r>
          </a:p>
          <a:p>
            <a:pPr lvl="1"/>
            <a:r>
              <a:rPr lang="en-GB" dirty="0"/>
              <a:t>Observation</a:t>
            </a:r>
          </a:p>
          <a:p>
            <a:pPr lvl="1"/>
            <a:r>
              <a:rPr lang="en-GB" dirty="0"/>
              <a:t>Interview</a:t>
            </a:r>
          </a:p>
        </p:txBody>
      </p:sp>
    </p:spTree>
    <p:extLst>
      <p:ext uri="{BB962C8B-B14F-4D97-AF65-F5344CB8AC3E}">
        <p14:creationId xmlns:p14="http://schemas.microsoft.com/office/powerpoint/2010/main" val="2344765072"/>
      </p:ext>
    </p:extLst>
  </p:cSld>
  <p:clrMapOvr>
    <a:masterClrMapping/>
  </p:clrMapOvr>
</p:sld>
</file>

<file path=ppt/theme/theme1.xml><?xml version="1.0" encoding="utf-8"?>
<a:theme xmlns:a="http://schemas.openxmlformats.org/drawingml/2006/main" name="FMCTECH LIGHT">
  <a:themeElements>
    <a:clrScheme name="FMC Tech Color Theme">
      <a:dk1>
        <a:srgbClr val="000000"/>
      </a:dk1>
      <a:lt1>
        <a:srgbClr val="696B73"/>
      </a:lt1>
      <a:dk2>
        <a:srgbClr val="28628E"/>
      </a:dk2>
      <a:lt2>
        <a:srgbClr val="007788"/>
      </a:lt2>
      <a:accent1>
        <a:srgbClr val="00ADA8"/>
      </a:accent1>
      <a:accent2>
        <a:srgbClr val="48B8E7"/>
      </a:accent2>
      <a:accent3>
        <a:srgbClr val="BDDC04"/>
      </a:accent3>
      <a:accent4>
        <a:srgbClr val="845991"/>
      </a:accent4>
      <a:accent5>
        <a:srgbClr val="FF8200"/>
      </a:accent5>
      <a:accent6>
        <a:srgbClr val="FDCF41"/>
      </a:accent6>
      <a:hlink>
        <a:srgbClr val="48B8E7"/>
      </a:hlink>
      <a:folHlink>
        <a:srgbClr val="BDDC0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MCTECH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258606B29FAB43899073CE7ADAF958" ma:contentTypeVersion="0" ma:contentTypeDescription="Create a new document." ma:contentTypeScope="" ma:versionID="26e24192f47026d1081a76533117e18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25671E-8559-4762-AB06-9C96814408D1}">
  <ds:schemaRefs>
    <ds:schemaRef ds:uri="http://schemas.microsoft.com/sharepoint/v3/contenttype/forms"/>
  </ds:schemaRefs>
</ds:datastoreItem>
</file>

<file path=customXml/itemProps2.xml><?xml version="1.0" encoding="utf-8"?>
<ds:datastoreItem xmlns:ds="http://schemas.openxmlformats.org/officeDocument/2006/customXml" ds:itemID="{7959C27F-2B03-4170-8EF5-7494AFA03A46}">
  <ds:schemaRef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97B13D7-BA19-4207-A339-71DDB2EA28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9307</TotalTime>
  <Words>3206</Words>
  <Application>Microsoft Office PowerPoint</Application>
  <PresentationFormat>On-screen Show (4:3)</PresentationFormat>
  <Paragraphs>350</Paragraphs>
  <Slides>27</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Arial</vt:lpstr>
      <vt:lpstr>Calibri</vt:lpstr>
      <vt:lpstr>Calibri Light</vt:lpstr>
      <vt:lpstr>Gill Sans MT</vt:lpstr>
      <vt:lpstr>Kozuka Gothic Pr6N M</vt:lpstr>
      <vt:lpstr>Times</vt:lpstr>
      <vt:lpstr>Wingdings</vt:lpstr>
      <vt:lpstr>Wingdings 2</vt:lpstr>
      <vt:lpstr>FMCTECH LIGHT</vt:lpstr>
      <vt:lpstr>FMCTECH DARK</vt:lpstr>
      <vt:lpstr>1_Office Theme</vt:lpstr>
      <vt:lpstr>2_Office Theme</vt:lpstr>
      <vt:lpstr>Dividend</vt:lpstr>
      <vt:lpstr>PowerPoint Presentation</vt:lpstr>
      <vt:lpstr>PowerPoint Presentation</vt:lpstr>
      <vt:lpstr>Contents </vt:lpstr>
      <vt:lpstr>Why Audit?</vt:lpstr>
      <vt:lpstr>The Audit Team</vt:lpstr>
      <vt:lpstr>The Audit Team</vt:lpstr>
      <vt:lpstr>Good Auditor qualities</vt:lpstr>
      <vt:lpstr>The Audit</vt:lpstr>
      <vt:lpstr>It’s your audit</vt:lpstr>
      <vt:lpstr>Recognising a finding</vt:lpstr>
      <vt:lpstr>Example 1 – loose blades in messy drawer</vt:lpstr>
      <vt:lpstr>Example 2 – paint shop inspection</vt:lpstr>
      <vt:lpstr>Example 3 – Tool cupboard</vt:lpstr>
      <vt:lpstr>Example 4 – pedestal drill</vt:lpstr>
      <vt:lpstr>Example 5 – table saw improvements</vt:lpstr>
      <vt:lpstr>Example 6 – lifting shackles</vt:lpstr>
      <vt:lpstr>Example 7 – emergency signage</vt:lpstr>
      <vt:lpstr>Example 8 – Work at Height – Contractors</vt:lpstr>
      <vt:lpstr>Behavioural safety, what does it look like?</vt:lpstr>
      <vt:lpstr>Behavioural safety, what does it look like?</vt:lpstr>
      <vt:lpstr>Behavioural safety, what does it look like?</vt:lpstr>
      <vt:lpstr>Behavioural safety, what does it look like?</vt:lpstr>
      <vt:lpstr>site inspection photos</vt:lpstr>
      <vt:lpstr>site inspection photos</vt:lpstr>
      <vt:lpstr>site inspection photos</vt:lpstr>
      <vt:lpstr>site inspection photos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Safety Auditing - Real World Examples</dc:title>
  <cp:lastModifiedBy>John Johnston</cp:lastModifiedBy>
  <cp:revision>343</cp:revision>
  <dcterms:created xsi:type="dcterms:W3CDTF">2012-06-04T01:03:59Z</dcterms:created>
  <dcterms:modified xsi:type="dcterms:W3CDTF">2018-09-26T20:40:45Z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0x010100AF258606B29FAB43899073CE7ADAF958</vt:lpwstr>
  </property>
</Properties>
</file>